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300" r:id="rId3"/>
    <p:sldId id="301" r:id="rId4"/>
    <p:sldId id="302" r:id="rId5"/>
    <p:sldId id="309" r:id="rId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ry Atkinson" initials="LPA" lastIdx="1" clrIdx="0">
    <p:extLst>
      <p:ext uri="{19B8F6BF-5375-455C-9EA6-DF929625EA0E}">
        <p15:presenceInfo xmlns:p15="http://schemas.microsoft.com/office/powerpoint/2012/main" userId="Larry Atkin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8" autoAdjust="0"/>
    <p:restoredTop sz="85814" autoAdjust="0"/>
  </p:normalViewPr>
  <p:slideViewPr>
    <p:cSldViewPr snapToGrid="0">
      <p:cViewPr varScale="1">
        <p:scale>
          <a:sx n="63" d="100"/>
          <a:sy n="63" d="100"/>
        </p:scale>
        <p:origin x="97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4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0CA454C-DA8A-42F8-9FCE-318AC6D9DFE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C382E3D-2D57-4845-A006-27480BB2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8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7175" y="255588"/>
            <a:ext cx="4262438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1660" y="2628361"/>
            <a:ext cx="6351014" cy="66494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82E3D-2D57-4845-A006-27480BB237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82E3D-2D57-4845-A006-27480BB237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5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82E3D-2D57-4845-A006-27480BB237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6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82E3D-2D57-4845-A006-27480BB237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4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49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1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148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8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59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6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1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7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1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8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6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3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015926-11EE-4F5D-8147-9BBECCAAFE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111C62-D7A6-4BE9-859B-D4C48165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8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ournals.sagepub.com/doi/figure/10.1177/036119811877423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364066"/>
            <a:ext cx="10363200" cy="20828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 on use of NOAA’s Coastal Data, products and services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22064"/>
            <a:ext cx="9448800" cy="194733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Hydrographic Services Review Panel </a:t>
            </a:r>
          </a:p>
          <a:p>
            <a:pPr>
              <a:spcAft>
                <a:spcPts val="0"/>
              </a:spcAft>
            </a:pPr>
            <a:r>
              <a:rPr lang="en-U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7</a:t>
            </a:r>
            <a:r>
              <a:rPr lang="en-US" sz="18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2019</a:t>
            </a:r>
            <a:endParaRPr lang="en-US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</a:pPr>
            <a:r>
              <a:rPr lang="en-US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 Admiral Ann Phillips, US </a:t>
            </a:r>
            <a:r>
              <a:rPr lang="en-U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 </a:t>
            </a:r>
            <a:r>
              <a:rPr lang="en-US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(Retired</a:t>
            </a:r>
            <a:r>
              <a:rPr lang="en-U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Assistant to the Governor of Virginia for Coastal Adaptation and Protection</a:t>
            </a:r>
            <a:endParaRPr lang="en-US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http://www.ucsusa.org/sites/default/files/styles/large/public/images/2016/07/gw-impacts-sea-level-rise-military-norfolk-aircraft-carrier-docking.jpg?itok=qX2YX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59" y="1931117"/>
            <a:ext cx="5976621" cy="307101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15"/>
          <p:cNvSpPr/>
          <p:nvPr/>
        </p:nvSpPr>
        <p:spPr>
          <a:xfrm>
            <a:off x="7860323" y="3956538"/>
            <a:ext cx="4032095" cy="2482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374359" y="4771298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US Navy file photo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75793" y="6208391"/>
            <a:ext cx="10166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ODU</a:t>
            </a:r>
            <a:r>
              <a:rPr lang="en-US" sz="900" dirty="0"/>
              <a:t> File Photo</a:t>
            </a:r>
          </a:p>
        </p:txBody>
      </p:sp>
    </p:spTree>
    <p:extLst>
      <p:ext uri="{BB962C8B-B14F-4D97-AF65-F5344CB8AC3E}">
        <p14:creationId xmlns:p14="http://schemas.microsoft.com/office/powerpoint/2010/main" val="392190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4615" y="219777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011" y="235430"/>
            <a:ext cx="102819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  Hydrographic Modeling with Statewide and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Focus and Integrated Forecast Capability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888" y="1497314"/>
            <a:ext cx="6743501" cy="50688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9882" y="2567103"/>
            <a:ext cx="46913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Example shows Winter Weather </a:t>
            </a:r>
          </a:p>
          <a:p>
            <a:r>
              <a:rPr lang="en-US" sz="2000" b="1" dirty="0" smtClean="0"/>
              <a:t>Forecast for 29 Jan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Integrated Water projections </a:t>
            </a:r>
          </a:p>
          <a:p>
            <a:r>
              <a:rPr lang="en-US" sz="2000" b="1" dirty="0" smtClean="0"/>
              <a:t>are also needed.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294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57" y="313877"/>
            <a:ext cx="10325262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  Continued improvement rainfall, streamflow,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storm surge models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	</a:t>
            </a:r>
            <a:r>
              <a:rPr lang="en-US" sz="2000" b="1" dirty="0" smtClean="0"/>
              <a:t>Enhance forecasting </a:t>
            </a:r>
            <a:r>
              <a:rPr lang="en-US" sz="2000" b="1" dirty="0"/>
              <a:t>of storm impacts in coastal </a:t>
            </a:r>
            <a:r>
              <a:rPr lang="en-US" sz="2000" b="1" dirty="0" smtClean="0"/>
              <a:t>communities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Flooding because of precipitation, runoff and </a:t>
            </a:r>
            <a:r>
              <a:rPr lang="en-US" sz="2000" b="1" dirty="0"/>
              <a:t>storm </a:t>
            </a:r>
            <a:r>
              <a:rPr lang="en-US" sz="2000" b="1" dirty="0" smtClean="0"/>
              <a:t>surge.</a:t>
            </a:r>
            <a:r>
              <a:rPr lang="en-US" sz="2000" b="1" dirty="0"/>
              <a:t>  </a:t>
            </a:r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	Combine </a:t>
            </a:r>
            <a:r>
              <a:rPr lang="en-US" sz="2000" b="1" dirty="0"/>
              <a:t>with </a:t>
            </a:r>
            <a:r>
              <a:rPr lang="en-US" sz="2000" b="1" dirty="0" smtClean="0"/>
              <a:t>constant update NWS rainfall </a:t>
            </a:r>
            <a:r>
              <a:rPr lang="en-US" sz="2000" b="1" dirty="0"/>
              <a:t>frequency </a:t>
            </a:r>
            <a:r>
              <a:rPr lang="en-US" sz="2000" b="1" dirty="0" smtClean="0"/>
              <a:t>analysis</a:t>
            </a:r>
          </a:p>
          <a:p>
            <a:r>
              <a:rPr lang="en-US" sz="20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	</a:t>
            </a:r>
            <a:r>
              <a:rPr lang="en-US" sz="2000" b="1" dirty="0" smtClean="0"/>
              <a:t>Enable improved </a:t>
            </a:r>
            <a:r>
              <a:rPr lang="en-US" sz="2000" b="1" dirty="0"/>
              <a:t>risk analysis and risk communication </a:t>
            </a:r>
            <a:endParaRPr lang="en-US" sz="2000" b="1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Local, Regional, State managers.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        Update Atlas 14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r>
              <a:rPr lang="en-US" b="1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596" y="3253035"/>
            <a:ext cx="3648437" cy="3528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03177" y="6429620"/>
            <a:ext cx="24208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Photo Courtesy of City of Virginia Beach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867017" y="6175704"/>
            <a:ext cx="507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Asheville Park Neighborhood, October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071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235" y="1698663"/>
            <a:ext cx="1035411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       Planners challenged to understand NOAA's Six  2017 </a:t>
            </a:r>
            <a:r>
              <a:rPr lang="en-US" sz="2000" b="1" dirty="0"/>
              <a:t>SLR scenario </a:t>
            </a:r>
            <a:r>
              <a:rPr lang="en-US" sz="2000" b="1" dirty="0" smtClean="0"/>
              <a:t>curves</a:t>
            </a:r>
          </a:p>
          <a:p>
            <a:r>
              <a:rPr lang="en-US" sz="20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       What </a:t>
            </a:r>
            <a:r>
              <a:rPr lang="en-US" sz="2000" b="1" dirty="0"/>
              <a:t>do they mean by region, and what does NOAA recommend</a:t>
            </a:r>
            <a:r>
              <a:rPr lang="en-US" sz="2000" b="1" dirty="0" smtClean="0"/>
              <a:t>?</a:t>
            </a:r>
          </a:p>
          <a:p>
            <a:r>
              <a:rPr lang="en-US" sz="2000" b="1" dirty="0"/>
              <a:t> 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       Are </a:t>
            </a:r>
            <a:r>
              <a:rPr lang="en-US" sz="2000" b="1" dirty="0"/>
              <a:t>they coordinated with SERDP recommendations regarding </a:t>
            </a:r>
            <a:r>
              <a:rPr lang="en-US" sz="2000" b="1" dirty="0" smtClean="0"/>
              <a:t>risk</a:t>
            </a:r>
            <a:r>
              <a:rPr lang="en-US" sz="2000" b="1" dirty="0"/>
              <a:t>?</a:t>
            </a:r>
            <a:endParaRPr lang="en-US" sz="2000" b="1" dirty="0" smtClean="0"/>
          </a:p>
          <a:p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       Why </a:t>
            </a:r>
            <a:r>
              <a:rPr lang="en-US" sz="2000" b="1" dirty="0"/>
              <a:t>are USACE and NOAA curves different? </a:t>
            </a:r>
            <a:r>
              <a:rPr lang="en-US" b="1" dirty="0"/>
              <a:t> </a:t>
            </a: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9640" y="344446"/>
            <a:ext cx="1171987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  Aligned Sea Level Rise Scenario data presentation, 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by cities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regions. 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061" y="3607904"/>
            <a:ext cx="5177312" cy="2982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8071" y="6589940"/>
            <a:ext cx="66239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Transportation Research Record: 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http://journals.sagepub.com/doi/figure/10.1177/03611981774234</a:t>
            </a:r>
            <a:r>
              <a:rPr lang="en-US" altLang="en-US" sz="1000" dirty="0"/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4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042" y="2741522"/>
            <a:ext cx="701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  Continued improvement of the national water model -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estuarine and Coastal System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</a:p>
          <a:p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  Aligned Sea Level Rise Scenario data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to facilitate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process use by cities, municipalities, regions.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042" y="136293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  Hydrographic Modeling with Statewide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Regional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and Integrated Forecast Capability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042" y="535146"/>
            <a:ext cx="268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 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945" y="212861"/>
            <a:ext cx="3782876" cy="284391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968321" y="3023837"/>
            <a:ext cx="286649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Photo Courtesy of Dr. Larry Atkinson, ODU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063" y="3680586"/>
            <a:ext cx="4657748" cy="261541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462989" y="6365728"/>
            <a:ext cx="4549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Courtesy of WAVY 10 News/ Still Photo, American Resilience Project</a:t>
            </a:r>
          </a:p>
        </p:txBody>
      </p:sp>
    </p:spTree>
    <p:extLst>
      <p:ext uri="{BB962C8B-B14F-4D97-AF65-F5344CB8AC3E}">
        <p14:creationId xmlns:p14="http://schemas.microsoft.com/office/powerpoint/2010/main" val="33392645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5184</TotalTime>
  <Words>191</Words>
  <Application>Microsoft Office PowerPoint</Application>
  <PresentationFormat>Widescreen</PresentationFormat>
  <Paragraphs>55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Wingdings 3</vt:lpstr>
      <vt:lpstr>Slice</vt:lpstr>
      <vt:lpstr>Perspectives on use of NOAA’s Coastal Data, products and services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Hilton Head 6 April 2018</dc:title>
  <dc:subject/>
  <dc:creator>Ann Phillips</dc:creator>
  <cp:keywords/>
  <dc:description/>
  <cp:lastModifiedBy>David Barglow</cp:lastModifiedBy>
  <cp:revision>164</cp:revision>
  <cp:lastPrinted>2018-09-26T23:03:30Z</cp:lastPrinted>
  <dcterms:created xsi:type="dcterms:W3CDTF">2018-02-20T21:37:49Z</dcterms:created>
  <dcterms:modified xsi:type="dcterms:W3CDTF">2019-03-01T20:01:14Z</dcterms:modified>
  <cp:category/>
</cp:coreProperties>
</file>