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6"/>
  </p:notesMasterIdLst>
  <p:sldIdLst>
    <p:sldId id="256" r:id="rId2"/>
    <p:sldId id="257" r:id="rId3"/>
    <p:sldId id="262" r:id="rId4"/>
    <p:sldId id="264" r:id="rId5"/>
    <p:sldId id="265" r:id="rId6"/>
    <p:sldId id="263" r:id="rId7"/>
    <p:sldId id="261" r:id="rId8"/>
    <p:sldId id="269" r:id="rId9"/>
    <p:sldId id="266" r:id="rId10"/>
    <p:sldId id="258" r:id="rId11"/>
    <p:sldId id="259" r:id="rId12"/>
    <p:sldId id="267" r:id="rId13"/>
    <p:sldId id="268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6B1A1-3ED3-A249-8DC5-241102AD8391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249BF-7B5B-664A-8993-9A75C1593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8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COSCO DEVELOPMENT</a:t>
            </a:r>
            <a:r>
              <a:rPr lang="en-US" baseline="0" dirty="0" smtClean="0"/>
              <a:t> Highway 17 Charleston, 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49BF-7B5B-664A-8993-9A75C1593D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March 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March 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March 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March 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March 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March 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March 1,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March 1,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March 1,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March 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March 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March 1,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487" y="455589"/>
            <a:ext cx="8752285" cy="212608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Critical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Information in a </a:t>
            </a:r>
            <a:r>
              <a:rPr lang="en-US" dirty="0" smtClean="0">
                <a:solidFill>
                  <a:srgbClr val="FF0000"/>
                </a:solidFill>
              </a:rPr>
              <a:t>timely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manner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9070" y="4362612"/>
            <a:ext cx="4831703" cy="2495387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Capt. Jorge J. Viso</a:t>
            </a:r>
          </a:p>
          <a:p>
            <a:pPr algn="just"/>
            <a:r>
              <a:rPr lang="en-US" dirty="0" smtClean="0"/>
              <a:t>American Pilots’ Association</a:t>
            </a:r>
          </a:p>
          <a:p>
            <a:pPr algn="just"/>
            <a:r>
              <a:rPr lang="en-US" dirty="0" smtClean="0"/>
              <a:t>March 5, 2019</a:t>
            </a:r>
          </a:p>
          <a:p>
            <a:pPr algn="just"/>
            <a:r>
              <a:rPr lang="en-US" dirty="0" smtClean="0"/>
              <a:t>Washington, D.C.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Improvements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1306"/>
            <a:ext cx="8229600" cy="429569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Delivery</a:t>
            </a:r>
          </a:p>
          <a:p>
            <a:pPr lvl="1"/>
            <a:r>
              <a:rPr lang="en-US" sz="4000" dirty="0" smtClean="0"/>
              <a:t>Cooperation between agencies</a:t>
            </a:r>
          </a:p>
          <a:p>
            <a:pPr lvl="1"/>
            <a:r>
              <a:rPr lang="en-US" sz="4000" dirty="0" smtClean="0"/>
              <a:t>Consistency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208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“Like to haves</a:t>
            </a:r>
            <a:r>
              <a:rPr lang="mr-IN" sz="6600" dirty="0" smtClean="0"/>
              <a:t>…</a:t>
            </a:r>
            <a:r>
              <a:rPr lang="en-US" sz="6600" dirty="0" smtClean="0"/>
              <a:t>”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0334"/>
            <a:ext cx="8229600" cy="422666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Nationwide AIS delivery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err="1" smtClean="0"/>
              <a:t>bENC</a:t>
            </a:r>
            <a:r>
              <a:rPr lang="en-US" sz="4000" dirty="0" smtClean="0"/>
              <a:t> expansion</a:t>
            </a:r>
          </a:p>
          <a:p>
            <a:endParaRPr lang="en-US" sz="4000" dirty="0"/>
          </a:p>
          <a:p>
            <a:r>
              <a:rPr lang="en-US" sz="4000" dirty="0" smtClean="0"/>
              <a:t>Visibility sensors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903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B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" b="1"/>
          <a:stretch/>
        </p:blipFill>
        <p:spPr>
          <a:xfrm>
            <a:off x="1849856" y="110446"/>
            <a:ext cx="5342484" cy="6678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77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B2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" r="-156"/>
          <a:stretch/>
        </p:blipFill>
        <p:spPr>
          <a:xfrm>
            <a:off x="220878" y="0"/>
            <a:ext cx="8752288" cy="6858000"/>
          </a:xfrm>
        </p:spPr>
      </p:pic>
    </p:spTree>
    <p:extLst>
      <p:ext uri="{BB962C8B-B14F-4D97-AF65-F5344CB8AC3E}">
        <p14:creationId xmlns:p14="http://schemas.microsoft.com/office/powerpoint/2010/main" val="8708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Ships get bigger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4" name="Content Placeholder 3" descr="DSC0163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4" b="10494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NOAA P.O.R.T.S.</a:t>
            </a:r>
            <a:endParaRPr lang="en-US" dirty="0" smtClean="0"/>
          </a:p>
          <a:p>
            <a:endParaRPr lang="en-US" sz="3200" dirty="0" smtClean="0"/>
          </a:p>
          <a:p>
            <a:r>
              <a:rPr lang="en-US" sz="3200" dirty="0" smtClean="0"/>
              <a:t>AIR GAP</a:t>
            </a:r>
          </a:p>
          <a:p>
            <a:endParaRPr lang="en-US" sz="3200" dirty="0" smtClean="0"/>
          </a:p>
          <a:p>
            <a:r>
              <a:rPr lang="en-US" sz="3200" dirty="0" smtClean="0"/>
              <a:t>FORECAST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7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P.O.R.T.S.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TIDAL HEIGHTS	</a:t>
            </a:r>
          </a:p>
          <a:p>
            <a:endParaRPr lang="en-US" sz="3200" dirty="0"/>
          </a:p>
          <a:p>
            <a:r>
              <a:rPr lang="en-US" sz="3200" dirty="0" smtClean="0"/>
              <a:t>CURRENTS</a:t>
            </a:r>
          </a:p>
          <a:p>
            <a:endParaRPr lang="en-US" sz="3200" dirty="0"/>
          </a:p>
          <a:p>
            <a:r>
              <a:rPr lang="en-US" sz="3200" dirty="0" smtClean="0"/>
              <a:t>METEOROLOGICAL</a:t>
            </a:r>
          </a:p>
          <a:p>
            <a:pPr lvl="1"/>
            <a:r>
              <a:rPr lang="en-US" dirty="0" smtClean="0"/>
              <a:t>Wind</a:t>
            </a:r>
          </a:p>
          <a:p>
            <a:pPr lvl="1"/>
            <a:r>
              <a:rPr lang="en-US" dirty="0" smtClean="0"/>
              <a:t>Barometric Pressure</a:t>
            </a:r>
          </a:p>
          <a:p>
            <a:pPr lvl="1"/>
            <a:r>
              <a:rPr lang="en-US" dirty="0" smtClean="0"/>
              <a:t>Water Temperature</a:t>
            </a:r>
          </a:p>
          <a:p>
            <a:pPr lvl="1"/>
            <a:r>
              <a:rPr lang="en-US" dirty="0" smtClean="0"/>
              <a:t>Air Temperature</a:t>
            </a:r>
          </a:p>
          <a:p>
            <a:pPr lvl="1"/>
            <a:r>
              <a:rPr lang="en-US" dirty="0" smtClean="0"/>
              <a:t>Salinity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ORTS phone app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" r="-598"/>
          <a:stretch/>
        </p:blipFill>
        <p:spPr>
          <a:xfrm>
            <a:off x="27610" y="1231900"/>
            <a:ext cx="9087536" cy="5245100"/>
          </a:xfrm>
        </p:spPr>
      </p:pic>
    </p:spTree>
    <p:extLst>
      <p:ext uri="{BB962C8B-B14F-4D97-AF65-F5344CB8AC3E}">
        <p14:creationId xmlns:p14="http://schemas.microsoft.com/office/powerpoint/2010/main" val="18267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RTS 104photo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7" t="556" r="-1" b="-5"/>
          <a:stretch/>
        </p:blipFill>
        <p:spPr>
          <a:xfrm>
            <a:off x="248488" y="262299"/>
            <a:ext cx="8728217" cy="65957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4" y="704086"/>
            <a:ext cx="8942493" cy="564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3" y="375344"/>
            <a:ext cx="4166402" cy="3214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292" y="3259715"/>
            <a:ext cx="7738707" cy="35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way 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3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Forecasts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Graphical Forecasts</a:t>
            </a:r>
            <a:endParaRPr lang="en-US" sz="4000" dirty="0"/>
          </a:p>
          <a:p>
            <a:r>
              <a:rPr lang="en-US" sz="4000" dirty="0" smtClean="0"/>
              <a:t>Marine Channel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Forecasts                                                                             </a:t>
            </a:r>
          </a:p>
        </p:txBody>
      </p:sp>
      <p:pic>
        <p:nvPicPr>
          <p:cNvPr id="4" name="Picture 3" descr="graphica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68" y="540133"/>
            <a:ext cx="3492634" cy="621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245</TotalTime>
  <Words>74</Words>
  <Application>Microsoft Office PowerPoint</Application>
  <PresentationFormat>On-screen Show (4:3)</PresentationFormat>
  <Paragraphs>39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Mangal</vt:lpstr>
      <vt:lpstr>Clarity</vt:lpstr>
      <vt:lpstr>Critical Information in a timely manner</vt:lpstr>
      <vt:lpstr>Current Services</vt:lpstr>
      <vt:lpstr>P.O.R.T.S.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Forecasts</vt:lpstr>
      <vt:lpstr>Improvements </vt:lpstr>
      <vt:lpstr>“Like to haves…”</vt:lpstr>
      <vt:lpstr>PowerPoint Presentation</vt:lpstr>
      <vt:lpstr>PowerPoint Presentation</vt:lpstr>
      <vt:lpstr>Ships get bigger…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Information in a timely manner</dc:title>
  <dc:creator>Jorge Viso</dc:creator>
  <cp:lastModifiedBy>David Barglow</cp:lastModifiedBy>
  <cp:revision>18</cp:revision>
  <dcterms:created xsi:type="dcterms:W3CDTF">2019-01-30T17:07:18Z</dcterms:created>
  <dcterms:modified xsi:type="dcterms:W3CDTF">2019-03-01T18:51:20Z</dcterms:modified>
</cp:coreProperties>
</file>