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mbria" panose="02040503050406030204" pitchFamily="18" charset="0"/>
      <p:regular r:id="rId12"/>
      <p:bold r:id="rId13"/>
      <p:italic r:id="rId14"/>
      <p:boldItalic r:id="rId15"/>
    </p:embeddedFon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4751F6-13B6-4A7A-B292-BE5CC44CC460}">
  <a:tblStyle styleId="{C04751F6-13B6-4A7A-B292-BE5CC44CC46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8"/>
          </a:solidFill>
        </a:fill>
      </a:tcStyle>
    </a:wholeTbl>
    <a:band1H>
      <a:tcTxStyle/>
      <a:tcStyle>
        <a:tcBdr/>
        <a:fill>
          <a:solidFill>
            <a:srgbClr val="CADDF0"/>
          </a:solidFill>
        </a:fill>
      </a:tcStyle>
    </a:band1H>
    <a:band2H>
      <a:tcTxStyle/>
      <a:tcStyle>
        <a:tcBdr/>
      </a:tcStyle>
    </a:band2H>
    <a:band1V>
      <a:tcTxStyle/>
      <a:tcStyle>
        <a:tcBdr/>
        <a:fill>
          <a:solidFill>
            <a:srgbClr val="CADDF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8" name="Google Shape;13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6" name="Google Shape;14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4" name="Google Shape;15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2" name="Google Shape;16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0" name="Google Shape;17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8" name="Google Shape;17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86" name="Google Shape;18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94" name="Google Shape;19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02" name="Google Shape;20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2"/>
          <p:cNvSpPr txBox="1">
            <a:spLocks noGrp="1"/>
          </p:cNvSpPr>
          <p:nvPr>
            <p:ph type="ctrTitle"/>
          </p:nvPr>
        </p:nvSpPr>
        <p:spPr>
          <a:xfrm>
            <a:off x="390525" y="2425700"/>
            <a:ext cx="8222100" cy="12447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9pPr>
          </a:lstStyle>
          <a:p>
            <a:endParaRPr/>
          </a:p>
        </p:txBody>
      </p:sp>
      <p:sp>
        <p:nvSpPr>
          <p:cNvPr id="36" name="Google Shape;36;p2"/>
          <p:cNvSpPr txBox="1">
            <a:spLocks noGrp="1"/>
          </p:cNvSpPr>
          <p:nvPr>
            <p:ph type="subTitle" idx="1"/>
          </p:nvPr>
        </p:nvSpPr>
        <p:spPr>
          <a:xfrm>
            <a:off x="390525" y="3718840"/>
            <a:ext cx="8222100" cy="5772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37" name="Google Shape;37;p2"/>
          <p:cNvSpPr/>
          <p:nvPr/>
        </p:nvSpPr>
        <p:spPr>
          <a:xfrm>
            <a:off x="8452022" y="6474941"/>
            <a:ext cx="354227" cy="288324"/>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74" name="Google Shape;74;p11"/>
          <p:cNvSpPr txBox="1">
            <a:spLocks noGrp="1"/>
          </p:cNvSpPr>
          <p:nvPr>
            <p:ph type="body" idx="1"/>
          </p:nvPr>
        </p:nvSpPr>
        <p:spPr>
          <a:xfrm>
            <a:off x="752887" y="1219200"/>
            <a:ext cx="24474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2"/>
          </p:nvPr>
        </p:nvSpPr>
        <p:spPr>
          <a:xfrm>
            <a:off x="6248400" y="1219200"/>
            <a:ext cx="24474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3"/>
          </p:nvPr>
        </p:nvSpPr>
        <p:spPr>
          <a:xfrm>
            <a:off x="3500644" y="1219200"/>
            <a:ext cx="24474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79" name="Google Shape;79;p12"/>
          <p:cNvSpPr>
            <a:spLocks noGrp="1"/>
          </p:cNvSpPr>
          <p:nvPr>
            <p:ph type="pic" idx="2"/>
          </p:nvPr>
        </p:nvSpPr>
        <p:spPr>
          <a:xfrm>
            <a:off x="762000" y="1219200"/>
            <a:ext cx="2435400" cy="16002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a:spLocks noGrp="1"/>
          </p:cNvSpPr>
          <p:nvPr>
            <p:ph type="pic" idx="3"/>
          </p:nvPr>
        </p:nvSpPr>
        <p:spPr>
          <a:xfrm>
            <a:off x="3508162" y="1219200"/>
            <a:ext cx="2435400" cy="16002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a:spLocks noGrp="1"/>
          </p:cNvSpPr>
          <p:nvPr>
            <p:ph type="pic" idx="4"/>
          </p:nvPr>
        </p:nvSpPr>
        <p:spPr>
          <a:xfrm>
            <a:off x="6251362" y="1219200"/>
            <a:ext cx="2435400" cy="16002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body" idx="1"/>
          </p:nvPr>
        </p:nvSpPr>
        <p:spPr>
          <a:xfrm>
            <a:off x="752887" y="3048000"/>
            <a:ext cx="2447400" cy="31242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body" idx="5"/>
          </p:nvPr>
        </p:nvSpPr>
        <p:spPr>
          <a:xfrm>
            <a:off x="6248400" y="3048000"/>
            <a:ext cx="2447400" cy="31242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body" idx="6"/>
          </p:nvPr>
        </p:nvSpPr>
        <p:spPr>
          <a:xfrm>
            <a:off x="3500644" y="3048000"/>
            <a:ext cx="2447400" cy="31242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87" name="Google Shape;87;p13"/>
          <p:cNvSpPr>
            <a:spLocks noGrp="1"/>
          </p:cNvSpPr>
          <p:nvPr>
            <p:ph type="pic" idx="2"/>
          </p:nvPr>
        </p:nvSpPr>
        <p:spPr>
          <a:xfrm>
            <a:off x="762000" y="1219200"/>
            <a:ext cx="7924800" cy="49530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4"/>
          <p:cNvSpPr/>
          <p:nvPr/>
        </p:nvSpPr>
        <p:spPr>
          <a:xfrm rot="10800000" flipH="1">
            <a:off x="0" y="2247900"/>
            <a:ext cx="9144000" cy="4610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4"/>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4"/>
          <p:cNvSpPr txBox="1">
            <a:spLocks noGrp="1"/>
          </p:cNvSpPr>
          <p:nvPr>
            <p:ph type="title"/>
          </p:nvPr>
        </p:nvSpPr>
        <p:spPr>
          <a:xfrm>
            <a:off x="471900" y="603967"/>
            <a:ext cx="8222100" cy="10236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71900" y="2558767"/>
            <a:ext cx="8222100" cy="3613500"/>
          </a:xfrm>
          <a:prstGeom prst="rect">
            <a:avLst/>
          </a:prstGeom>
          <a:noFill/>
          <a:ln>
            <a:noFill/>
          </a:ln>
        </p:spPr>
        <p:txBody>
          <a:bodyPr spcFirstLastPara="1" wrap="square" lIns="91425" tIns="91425" rIns="91425" bIns="91425" anchor="t" anchorCtr="0"/>
          <a:lstStyle>
            <a:lvl1pPr marL="457200" lvl="0" indent="-406400" algn="l">
              <a:lnSpc>
                <a:spcPct val="100000"/>
              </a:lnSpc>
              <a:spcBef>
                <a:spcPts val="0"/>
              </a:spcBef>
              <a:spcAft>
                <a:spcPts val="0"/>
              </a:spcAft>
              <a:buSzPts val="2800"/>
              <a:buChar char="•"/>
              <a:defRPr/>
            </a:lvl1pPr>
            <a:lvl2pPr marL="914400" lvl="1" indent="-330200" algn="l">
              <a:lnSpc>
                <a:spcPct val="100000"/>
              </a:lnSpc>
              <a:spcBef>
                <a:spcPts val="0"/>
              </a:spcBef>
              <a:spcAft>
                <a:spcPts val="0"/>
              </a:spcAft>
              <a:buSzPts val="16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3" name="Google Shape;93;p14"/>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460950" y="2753800"/>
            <a:ext cx="8222100" cy="13503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9pPr>
          </a:lstStyle>
          <a:p>
            <a:endParaRPr/>
          </a:p>
        </p:txBody>
      </p:sp>
      <p:sp>
        <p:nvSpPr>
          <p:cNvPr id="96" name="Google Shape;96;p15"/>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
    <p:spTree>
      <p:nvGrpSpPr>
        <p:cNvPr id="1" name="Shape 97"/>
        <p:cNvGrpSpPr/>
        <p:nvPr/>
      </p:nvGrpSpPr>
      <p:grpSpPr>
        <a:xfrm>
          <a:off x="0" y="0"/>
          <a:ext cx="0" cy="0"/>
          <a:chOff x="0" y="0"/>
          <a:chExt cx="0" cy="0"/>
        </a:xfrm>
      </p:grpSpPr>
      <p:sp>
        <p:nvSpPr>
          <p:cNvPr id="98" name="Google Shape;98;p16"/>
          <p:cNvSpPr/>
          <p:nvPr/>
        </p:nvSpPr>
        <p:spPr>
          <a:xfrm flipH="1">
            <a:off x="0" y="0"/>
            <a:ext cx="457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6"/>
          <p:cNvSpPr txBox="1">
            <a:spLocks noGrp="1"/>
          </p:cNvSpPr>
          <p:nvPr>
            <p:ph type="title"/>
          </p:nvPr>
        </p:nvSpPr>
        <p:spPr>
          <a:xfrm>
            <a:off x="0" y="-100"/>
            <a:ext cx="4572000" cy="6858000"/>
          </a:xfrm>
          <a:prstGeom prst="rect">
            <a:avLst/>
          </a:prstGeom>
          <a:solidFill>
            <a:schemeClr val="dk1"/>
          </a:solidFill>
          <a:ln>
            <a:noFill/>
          </a:ln>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200"/>
              <a:buNone/>
              <a:defRPr sz="4200">
                <a:solidFill>
                  <a:srgbClr val="FFFFFF"/>
                </a:solidFill>
              </a:defRPr>
            </a:lvl1pPr>
            <a:lvl2pPr lvl="1" algn="ctr">
              <a:lnSpc>
                <a:spcPct val="100000"/>
              </a:lnSpc>
              <a:spcBef>
                <a:spcPts val="0"/>
              </a:spcBef>
              <a:spcAft>
                <a:spcPts val="0"/>
              </a:spcAft>
              <a:buClr>
                <a:srgbClr val="FFFFFF"/>
              </a:buClr>
              <a:buSzPts val="4200"/>
              <a:buNone/>
              <a:defRPr sz="4200">
                <a:solidFill>
                  <a:srgbClr val="FFFFFF"/>
                </a:solidFill>
              </a:defRPr>
            </a:lvl2pPr>
            <a:lvl3pPr lvl="2" algn="ctr">
              <a:lnSpc>
                <a:spcPct val="100000"/>
              </a:lnSpc>
              <a:spcBef>
                <a:spcPts val="0"/>
              </a:spcBef>
              <a:spcAft>
                <a:spcPts val="0"/>
              </a:spcAft>
              <a:buClr>
                <a:srgbClr val="FFFFFF"/>
              </a:buClr>
              <a:buSzPts val="4200"/>
              <a:buNone/>
              <a:defRPr sz="4200">
                <a:solidFill>
                  <a:srgbClr val="FFFFFF"/>
                </a:solidFill>
              </a:defRPr>
            </a:lvl3pPr>
            <a:lvl4pPr lvl="3" algn="ctr">
              <a:lnSpc>
                <a:spcPct val="100000"/>
              </a:lnSpc>
              <a:spcBef>
                <a:spcPts val="0"/>
              </a:spcBef>
              <a:spcAft>
                <a:spcPts val="0"/>
              </a:spcAft>
              <a:buClr>
                <a:srgbClr val="FFFFFF"/>
              </a:buClr>
              <a:buSzPts val="4200"/>
              <a:buNone/>
              <a:defRPr sz="4200">
                <a:solidFill>
                  <a:srgbClr val="FFFFFF"/>
                </a:solidFill>
              </a:defRPr>
            </a:lvl4pPr>
            <a:lvl5pPr lvl="4" algn="ctr">
              <a:lnSpc>
                <a:spcPct val="100000"/>
              </a:lnSpc>
              <a:spcBef>
                <a:spcPts val="0"/>
              </a:spcBef>
              <a:spcAft>
                <a:spcPts val="0"/>
              </a:spcAft>
              <a:buClr>
                <a:srgbClr val="FFFFFF"/>
              </a:buClr>
              <a:buSzPts val="4200"/>
              <a:buNone/>
              <a:defRPr sz="4200">
                <a:solidFill>
                  <a:srgbClr val="FFFFFF"/>
                </a:solidFill>
              </a:defRPr>
            </a:lvl5pPr>
            <a:lvl6pPr lvl="5" algn="ctr">
              <a:lnSpc>
                <a:spcPct val="100000"/>
              </a:lnSpc>
              <a:spcBef>
                <a:spcPts val="0"/>
              </a:spcBef>
              <a:spcAft>
                <a:spcPts val="0"/>
              </a:spcAft>
              <a:buClr>
                <a:srgbClr val="FFFFFF"/>
              </a:buClr>
              <a:buSzPts val="4200"/>
              <a:buNone/>
              <a:defRPr sz="4200">
                <a:solidFill>
                  <a:srgbClr val="FFFFFF"/>
                </a:solidFill>
              </a:defRPr>
            </a:lvl6pPr>
            <a:lvl7pPr lvl="6" algn="ctr">
              <a:lnSpc>
                <a:spcPct val="100000"/>
              </a:lnSpc>
              <a:spcBef>
                <a:spcPts val="0"/>
              </a:spcBef>
              <a:spcAft>
                <a:spcPts val="0"/>
              </a:spcAft>
              <a:buClr>
                <a:srgbClr val="FFFFFF"/>
              </a:buClr>
              <a:buSzPts val="4200"/>
              <a:buNone/>
              <a:defRPr sz="4200">
                <a:solidFill>
                  <a:srgbClr val="FFFFFF"/>
                </a:solidFill>
              </a:defRPr>
            </a:lvl7pPr>
            <a:lvl8pPr lvl="7" algn="ctr">
              <a:lnSpc>
                <a:spcPct val="100000"/>
              </a:lnSpc>
              <a:spcBef>
                <a:spcPts val="0"/>
              </a:spcBef>
              <a:spcAft>
                <a:spcPts val="0"/>
              </a:spcAft>
              <a:buClr>
                <a:srgbClr val="FFFFFF"/>
              </a:buClr>
              <a:buSzPts val="4200"/>
              <a:buNone/>
              <a:defRPr sz="4200">
                <a:solidFill>
                  <a:srgbClr val="FFFFFF"/>
                </a:solidFill>
              </a:defRPr>
            </a:lvl8pPr>
            <a:lvl9pPr lvl="8" algn="ctr">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01" name="Google Shape;101;p16"/>
          <p:cNvSpPr txBox="1">
            <a:spLocks noGrp="1"/>
          </p:cNvSpPr>
          <p:nvPr>
            <p:ph type="body" idx="1"/>
          </p:nvPr>
        </p:nvSpPr>
        <p:spPr>
          <a:xfrm>
            <a:off x="4939500" y="965550"/>
            <a:ext cx="3837000" cy="4926900"/>
          </a:xfrm>
          <a:prstGeom prst="rect">
            <a:avLst/>
          </a:prstGeom>
          <a:noFill/>
          <a:ln>
            <a:noFill/>
          </a:ln>
        </p:spPr>
        <p:txBody>
          <a:bodyPr spcFirstLastPara="1" wrap="square" lIns="91425" tIns="91425" rIns="91425" bIns="91425" anchor="ctr" anchorCtr="0"/>
          <a:lstStyle>
            <a:lvl1pPr marL="457200" lvl="0" indent="-406400" algn="l">
              <a:lnSpc>
                <a:spcPct val="100000"/>
              </a:lnSpc>
              <a:spcBef>
                <a:spcPts val="0"/>
              </a:spcBef>
              <a:spcAft>
                <a:spcPts val="0"/>
              </a:spcAft>
              <a:buClr>
                <a:schemeClr val="lt1"/>
              </a:buClr>
              <a:buSzPts val="2800"/>
              <a:buChar char="•"/>
              <a:defRPr>
                <a:solidFill>
                  <a:schemeClr val="lt1"/>
                </a:solidFill>
              </a:defRPr>
            </a:lvl1pPr>
            <a:lvl2pPr marL="914400" lvl="1" indent="-330200" algn="l">
              <a:lnSpc>
                <a:spcPct val="100000"/>
              </a:lnSpc>
              <a:spcBef>
                <a:spcPts val="0"/>
              </a:spcBef>
              <a:spcAft>
                <a:spcPts val="0"/>
              </a:spcAft>
              <a:buClr>
                <a:schemeClr val="lt1"/>
              </a:buClr>
              <a:buSzPts val="1600"/>
              <a:buChar char="○"/>
              <a:defRPr>
                <a:solidFill>
                  <a:schemeClr val="lt1"/>
                </a:solidFill>
              </a:defRPr>
            </a:lvl2pPr>
            <a:lvl3pPr marL="1371600" lvl="2" indent="-355600" algn="l">
              <a:lnSpc>
                <a:spcPct val="100000"/>
              </a:lnSpc>
              <a:spcBef>
                <a:spcPts val="0"/>
              </a:spcBef>
              <a:spcAft>
                <a:spcPts val="0"/>
              </a:spcAft>
              <a:buClr>
                <a:schemeClr val="lt1"/>
              </a:buClr>
              <a:buSzPts val="2000"/>
              <a:buChar char="•"/>
              <a:defRPr>
                <a:solidFill>
                  <a:schemeClr val="lt1"/>
                </a:solidFill>
              </a:defRPr>
            </a:lvl3pPr>
            <a:lvl4pPr marL="1828800" lvl="3" indent="-355600" algn="l">
              <a:lnSpc>
                <a:spcPct val="100000"/>
              </a:lnSpc>
              <a:spcBef>
                <a:spcPts val="0"/>
              </a:spcBef>
              <a:spcAft>
                <a:spcPts val="0"/>
              </a:spcAft>
              <a:buClr>
                <a:schemeClr val="lt1"/>
              </a:buClr>
              <a:buSzPts val="2000"/>
              <a:buChar char="•"/>
              <a:defRPr>
                <a:solidFill>
                  <a:schemeClr val="lt1"/>
                </a:solidFill>
              </a:defRPr>
            </a:lvl4pPr>
            <a:lvl5pPr marL="2286000" lvl="4" indent="-342900" algn="l">
              <a:lnSpc>
                <a:spcPct val="100000"/>
              </a:lnSpc>
              <a:spcBef>
                <a:spcPts val="0"/>
              </a:spcBef>
              <a:spcAft>
                <a:spcPts val="0"/>
              </a:spcAft>
              <a:buClr>
                <a:schemeClr val="lt1"/>
              </a:buClr>
              <a:buSzPts val="1800"/>
              <a:buChar char="•"/>
              <a:defRPr>
                <a:solidFill>
                  <a:schemeClr val="lt1"/>
                </a:solidFill>
              </a:defRPr>
            </a:lvl5pPr>
            <a:lvl6pPr marL="2743200" lvl="5" indent="-342900" algn="l">
              <a:lnSpc>
                <a:spcPct val="100000"/>
              </a:lnSpc>
              <a:spcBef>
                <a:spcPts val="0"/>
              </a:spcBef>
              <a:spcAft>
                <a:spcPts val="0"/>
              </a:spcAft>
              <a:buClr>
                <a:schemeClr val="lt1"/>
              </a:buClr>
              <a:buSzPts val="1800"/>
              <a:buChar char="•"/>
              <a:defRPr>
                <a:solidFill>
                  <a:schemeClr val="lt1"/>
                </a:solidFill>
              </a:defRPr>
            </a:lvl6pPr>
            <a:lvl7pPr marL="3200400" lvl="6" indent="-342900" algn="l">
              <a:lnSpc>
                <a:spcPct val="100000"/>
              </a:lnSpc>
              <a:spcBef>
                <a:spcPts val="0"/>
              </a:spcBef>
              <a:spcAft>
                <a:spcPts val="0"/>
              </a:spcAft>
              <a:buClr>
                <a:schemeClr val="lt1"/>
              </a:buClr>
              <a:buSzPts val="1800"/>
              <a:buChar char="•"/>
              <a:defRPr>
                <a:solidFill>
                  <a:schemeClr val="lt1"/>
                </a:solidFill>
              </a:defRPr>
            </a:lvl7pPr>
            <a:lvl8pPr marL="3657600" lvl="7" indent="-342900" algn="l">
              <a:lnSpc>
                <a:spcPct val="100000"/>
              </a:lnSpc>
              <a:spcBef>
                <a:spcPts val="0"/>
              </a:spcBef>
              <a:spcAft>
                <a:spcPts val="0"/>
              </a:spcAft>
              <a:buClr>
                <a:schemeClr val="lt1"/>
              </a:buClr>
              <a:buSzPts val="1800"/>
              <a:buChar char="•"/>
              <a:defRPr>
                <a:solidFill>
                  <a:schemeClr val="lt1"/>
                </a:solidFill>
              </a:defRPr>
            </a:lvl8pPr>
            <a:lvl9pPr marL="4114800" lvl="8" indent="-342900" algn="l">
              <a:lnSpc>
                <a:spcPct val="100000"/>
              </a:lnSpc>
              <a:spcBef>
                <a:spcPts val="0"/>
              </a:spcBef>
              <a:spcAft>
                <a:spcPts val="0"/>
              </a:spcAft>
              <a:buClr>
                <a:schemeClr val="lt1"/>
              </a:buClr>
              <a:buSzPts val="1800"/>
              <a:buChar char="•"/>
              <a:defRPr>
                <a:solidFill>
                  <a:schemeClr val="lt1"/>
                </a:solidFill>
              </a:defRPr>
            </a:lvl9pPr>
          </a:lstStyle>
          <a:p>
            <a:endParaRPr/>
          </a:p>
        </p:txBody>
      </p:sp>
      <p:sp>
        <p:nvSpPr>
          <p:cNvPr id="102" name="Google Shape;102;p16"/>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Graphic - White Background">
  <p:cSld name="Title and Graphic - White Background">
    <p:spTree>
      <p:nvGrpSpPr>
        <p:cNvPr id="1" name="Shape 103"/>
        <p:cNvGrpSpPr/>
        <p:nvPr/>
      </p:nvGrpSpPr>
      <p:grpSpPr>
        <a:xfrm>
          <a:off x="0" y="0"/>
          <a:ext cx="0" cy="0"/>
          <a:chOff x="0" y="0"/>
          <a:chExt cx="0" cy="0"/>
        </a:xfrm>
      </p:grpSpPr>
      <p:sp>
        <p:nvSpPr>
          <p:cNvPr id="104" name="Google Shape;104;p17"/>
          <p:cNvSpPr/>
          <p:nvPr/>
        </p:nvSpPr>
        <p:spPr>
          <a:xfrm rot="10800000" flipH="1">
            <a:off x="0" y="2247900"/>
            <a:ext cx="9144000" cy="4610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7"/>
          <p:cNvSpPr txBox="1">
            <a:spLocks noGrp="1"/>
          </p:cNvSpPr>
          <p:nvPr>
            <p:ph type="title"/>
          </p:nvPr>
        </p:nvSpPr>
        <p:spPr>
          <a:xfrm>
            <a:off x="471900" y="603967"/>
            <a:ext cx="8222100" cy="10236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lt1"/>
              </a:buClr>
              <a:buSzPts val="4000"/>
              <a:buFont typeface="Roboto"/>
              <a:buNone/>
              <a:defRPr sz="4000" b="0" i="0" u="none" strike="noStrike" cap="none">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4000"/>
              <a:buFont typeface="Roboto"/>
              <a:buNone/>
              <a:defRPr sz="4000">
                <a:solidFill>
                  <a:schemeClr val="lt1"/>
                </a:solidFill>
                <a:latin typeface="Roboto"/>
                <a:ea typeface="Roboto"/>
                <a:cs typeface="Roboto"/>
                <a:sym typeface="Roboto"/>
              </a:defRPr>
            </a:lvl9pPr>
          </a:lstStyle>
          <a:p>
            <a:endParaRPr/>
          </a:p>
        </p:txBody>
      </p:sp>
      <p:sp>
        <p:nvSpPr>
          <p:cNvPr id="106" name="Google Shape;106;p17"/>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p17"/>
          <p:cNvSpPr/>
          <p:nvPr/>
        </p:nvSpPr>
        <p:spPr>
          <a:xfrm>
            <a:off x="292800" y="1754104"/>
            <a:ext cx="8558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2400"/>
              <a:buFont typeface="Arial"/>
              <a:buNone/>
            </a:pPr>
            <a:endParaRPr sz="2400" b="0" i="0" u="none" strike="noStrike" cap="none">
              <a:solidFill>
                <a:schemeClr val="accent4"/>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08"/>
        <p:cNvGrpSpPr/>
        <p:nvPr/>
      </p:nvGrpSpPr>
      <p:grpSpPr>
        <a:xfrm>
          <a:off x="0" y="0"/>
          <a:ext cx="0" cy="0"/>
          <a:chOff x="0" y="0"/>
          <a:chExt cx="0" cy="0"/>
        </a:xfrm>
      </p:grpSpPr>
      <p:sp>
        <p:nvSpPr>
          <p:cNvPr id="109" name="Google Shape;109;p18"/>
          <p:cNvSpPr/>
          <p:nvPr/>
        </p:nvSpPr>
        <p:spPr>
          <a:xfrm rot="10800000" flipH="1">
            <a:off x="0" y="2247900"/>
            <a:ext cx="9144000" cy="4610100"/>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110" name="Google Shape;110;p18"/>
          <p:cNvSpPr/>
          <p:nvPr/>
        </p:nvSpPr>
        <p:spPr>
          <a:xfrm>
            <a:off x="0" y="2247999"/>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111" name="Google Shape;111;p18"/>
          <p:cNvSpPr txBox="1">
            <a:spLocks noGrp="1"/>
          </p:cNvSpPr>
          <p:nvPr>
            <p:ph type="title"/>
          </p:nvPr>
        </p:nvSpPr>
        <p:spPr>
          <a:xfrm>
            <a:off x="471900" y="984966"/>
            <a:ext cx="8222100" cy="10236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1pPr>
            <a:lvl2pPr marR="0" lvl="1"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9pPr>
          </a:lstStyle>
          <a:p>
            <a:endParaRPr/>
          </a:p>
        </p:txBody>
      </p:sp>
      <p:sp>
        <p:nvSpPr>
          <p:cNvPr id="112" name="Google Shape;112;p18"/>
          <p:cNvSpPr txBox="1">
            <a:spLocks noGrp="1"/>
          </p:cNvSpPr>
          <p:nvPr>
            <p:ph type="body" idx="1"/>
          </p:nvPr>
        </p:nvSpPr>
        <p:spPr>
          <a:xfrm>
            <a:off x="471900" y="2558765"/>
            <a:ext cx="8222100" cy="3613500"/>
          </a:xfrm>
          <a:prstGeom prst="rect">
            <a:avLst/>
          </a:prstGeom>
          <a:noFill/>
          <a:ln>
            <a:noFill/>
          </a:ln>
        </p:spPr>
        <p:txBody>
          <a:bodyPr spcFirstLastPara="1" wrap="square" lIns="91425" tIns="91425" rIns="91425" bIns="91425" anchor="t" anchorCtr="0"/>
          <a:lstStyle>
            <a:lvl1pPr marL="457200" marR="0" lvl="0" indent="-228600" algn="l">
              <a:lnSpc>
                <a:spcPct val="115000"/>
              </a:lnSpc>
              <a:spcBef>
                <a:spcPts val="1600"/>
              </a:spcBef>
              <a:spcAft>
                <a:spcPts val="0"/>
              </a:spcAft>
              <a:buClr>
                <a:srgbClr val="737373"/>
              </a:buClr>
              <a:buSzPts val="1800"/>
              <a:buFont typeface="Roboto"/>
              <a:buNone/>
              <a:defRPr sz="1800" b="0" i="0" u="none" strike="noStrike" cap="none">
                <a:solidFill>
                  <a:srgbClr val="737373"/>
                </a:solidFill>
                <a:latin typeface="Roboto"/>
                <a:ea typeface="Roboto"/>
                <a:cs typeface="Roboto"/>
                <a:sym typeface="Roboto"/>
              </a:defRPr>
            </a:lvl1pPr>
            <a:lvl2pPr marL="914400" marR="0" lvl="1"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2pPr>
            <a:lvl3pPr marL="1371600" marR="0" lvl="2"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3pPr>
            <a:lvl4pPr marL="1828800" marR="0" lvl="3"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4pPr>
            <a:lvl5pPr marL="2286000" marR="0" lvl="4"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5pPr>
            <a:lvl6pPr marL="2743200" marR="0" lvl="5"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6pPr>
            <a:lvl7pPr marL="3200400" marR="0" lvl="6"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7pPr>
            <a:lvl8pPr marL="3657600" marR="0" lvl="7"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8pPr>
            <a:lvl9pPr marL="4114800" marR="0" lvl="8" indent="-228600" algn="l">
              <a:lnSpc>
                <a:spcPct val="115000"/>
              </a:lnSpc>
              <a:spcBef>
                <a:spcPts val="1600"/>
              </a:spcBef>
              <a:spcAft>
                <a:spcPts val="0"/>
              </a:spcAft>
              <a:buClr>
                <a:srgbClr val="737373"/>
              </a:buClr>
              <a:buSzPts val="1400"/>
              <a:buFont typeface="Roboto"/>
              <a:buNone/>
              <a:defRPr sz="1800" b="0" i="0" u="none" strike="noStrike" cap="none">
                <a:solidFill>
                  <a:srgbClr val="737373"/>
                </a:solidFill>
                <a:latin typeface="Roboto"/>
                <a:ea typeface="Roboto"/>
                <a:cs typeface="Roboto"/>
                <a:sym typeface="Roboto"/>
              </a:defRPr>
            </a:lvl9pPr>
          </a:lstStyle>
          <a:p>
            <a:endParaRPr/>
          </a:p>
        </p:txBody>
      </p:sp>
      <p:sp>
        <p:nvSpPr>
          <p:cNvPr id="113" name="Google Shape;113;p18"/>
          <p:cNvSpPr txBox="1">
            <a:spLocks noGrp="1"/>
          </p:cNvSpPr>
          <p:nvPr>
            <p:ph type="sldNum" idx="12"/>
          </p:nvPr>
        </p:nvSpPr>
        <p:spPr>
          <a:xfrm>
            <a:off x="8735428" y="6355555"/>
            <a:ext cx="336900" cy="3351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1pPr>
            <a:lvl2pPr marL="0" marR="0" lvl="1"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2pPr>
            <a:lvl3pPr marL="0" marR="0" lvl="2"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3pPr>
            <a:lvl4pPr marL="0" marR="0" lvl="3"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4pPr>
            <a:lvl5pPr marL="0" marR="0" lvl="4"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5pPr>
            <a:lvl6pPr marL="0" marR="0" lvl="5"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6pPr>
            <a:lvl7pPr marL="0" marR="0" lvl="6"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7pPr>
            <a:lvl8pPr marL="0" marR="0" lvl="7"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8pPr>
            <a:lvl9pPr marL="0" marR="0" lvl="8" indent="0" algn="r" rtl="0">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19"/>
          <p:cNvSpPr/>
          <p:nvPr/>
        </p:nvSpPr>
        <p:spPr>
          <a:xfrm rot="10800000" flipH="1">
            <a:off x="0" y="875100"/>
            <a:ext cx="9144000" cy="5982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9"/>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9"/>
          <p:cNvSpPr txBox="1">
            <a:spLocks noGrp="1"/>
          </p:cNvSpPr>
          <p:nvPr>
            <p:ph type="title"/>
          </p:nvPr>
        </p:nvSpPr>
        <p:spPr>
          <a:xfrm>
            <a:off x="98250" y="21800"/>
            <a:ext cx="8826600" cy="803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a:endParaRPr/>
          </a:p>
        </p:txBody>
      </p:sp>
      <p:sp>
        <p:nvSpPr>
          <p:cNvPr id="118" name="Google Shape;118;p19"/>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1">
  <p:cSld name="Title and body">
    <p:spTree>
      <p:nvGrpSpPr>
        <p:cNvPr id="1" name="Shape 119"/>
        <p:cNvGrpSpPr/>
        <p:nvPr/>
      </p:nvGrpSpPr>
      <p:grpSpPr>
        <a:xfrm>
          <a:off x="0" y="0"/>
          <a:ext cx="0" cy="0"/>
          <a:chOff x="0" y="0"/>
          <a:chExt cx="0" cy="0"/>
        </a:xfrm>
      </p:grpSpPr>
      <p:sp>
        <p:nvSpPr>
          <p:cNvPr id="120" name="Google Shape;120;p20"/>
          <p:cNvSpPr/>
          <p:nvPr/>
        </p:nvSpPr>
        <p:spPr>
          <a:xfrm rot="10800000" flipH="1">
            <a:off x="0" y="2247900"/>
            <a:ext cx="9144000" cy="4610100"/>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121" name="Google Shape;121;p20"/>
          <p:cNvSpPr/>
          <p:nvPr/>
        </p:nvSpPr>
        <p:spPr>
          <a:xfrm>
            <a:off x="0" y="2247999"/>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122" name="Google Shape;122;p20"/>
          <p:cNvSpPr txBox="1">
            <a:spLocks noGrp="1"/>
          </p:cNvSpPr>
          <p:nvPr>
            <p:ph type="title"/>
          </p:nvPr>
        </p:nvSpPr>
        <p:spPr>
          <a:xfrm>
            <a:off x="471900" y="984966"/>
            <a:ext cx="8222100" cy="10236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FFFFFF"/>
              </a:buClr>
              <a:buSzPts val="3600"/>
              <a:buFont typeface="Roboto"/>
              <a:buNone/>
              <a:defRPr sz="3200" b="0" i="0" u="none" strike="noStrike" cap="none">
                <a:solidFill>
                  <a:srgbClr val="FFFFFF"/>
                </a:solidFill>
                <a:latin typeface="Roboto"/>
                <a:ea typeface="Roboto"/>
                <a:cs typeface="Roboto"/>
                <a:sym typeface="Roboto"/>
              </a:defRPr>
            </a:lvl1pPr>
            <a:lvl2pPr marR="0" lvl="1"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400"/>
              <a:buFont typeface="Roboto"/>
              <a:buNone/>
              <a:defRPr sz="3200" b="0" i="0" u="none" strike="noStrike" cap="none">
                <a:solidFill>
                  <a:srgbClr val="FFFFFF"/>
                </a:solidFill>
                <a:latin typeface="Roboto"/>
                <a:ea typeface="Roboto"/>
                <a:cs typeface="Roboto"/>
                <a:sym typeface="Roboto"/>
              </a:defRPr>
            </a:lvl9pPr>
          </a:lstStyle>
          <a:p>
            <a:endParaRPr/>
          </a:p>
        </p:txBody>
      </p:sp>
      <p:sp>
        <p:nvSpPr>
          <p:cNvPr id="123" name="Google Shape;123;p20"/>
          <p:cNvSpPr txBox="1">
            <a:spLocks noGrp="1"/>
          </p:cNvSpPr>
          <p:nvPr>
            <p:ph type="body" idx="1"/>
          </p:nvPr>
        </p:nvSpPr>
        <p:spPr>
          <a:xfrm>
            <a:off x="287625" y="2544901"/>
            <a:ext cx="8688000" cy="4101900"/>
          </a:xfrm>
          <a:prstGeom prst="rect">
            <a:avLst/>
          </a:prstGeom>
          <a:noFill/>
          <a:ln>
            <a:noFill/>
          </a:ln>
        </p:spPr>
        <p:txBody>
          <a:bodyPr spcFirstLastPara="1" wrap="square" lIns="91425" tIns="91425" rIns="91425" bIns="91425" anchor="t" anchorCtr="0"/>
          <a:lstStyle>
            <a:lvl1pPr marL="457200" marR="0" lvl="0" indent="-406400" algn="l">
              <a:lnSpc>
                <a:spcPct val="115000"/>
              </a:lnSpc>
              <a:spcBef>
                <a:spcPts val="1600"/>
              </a:spcBef>
              <a:spcAft>
                <a:spcPts val="0"/>
              </a:spcAft>
              <a:buClr>
                <a:srgbClr val="737373"/>
              </a:buClr>
              <a:buSzPts val="2800"/>
              <a:buFont typeface="Roboto"/>
              <a:buAutoNum type="arabicPeriod"/>
              <a:defRPr sz="2400" b="0" i="0" u="none" strike="noStrike" cap="none">
                <a:solidFill>
                  <a:srgbClr val="737373"/>
                </a:solidFill>
                <a:latin typeface="Roboto"/>
                <a:ea typeface="Roboto"/>
                <a:cs typeface="Roboto"/>
                <a:sym typeface="Roboto"/>
              </a:defRPr>
            </a:lvl1pPr>
            <a:lvl2pPr marL="914400" marR="0" lvl="1" indent="-330200" algn="l">
              <a:lnSpc>
                <a:spcPct val="115000"/>
              </a:lnSpc>
              <a:spcBef>
                <a:spcPts val="1600"/>
              </a:spcBef>
              <a:spcAft>
                <a:spcPts val="0"/>
              </a:spcAft>
              <a:buClr>
                <a:srgbClr val="737373"/>
              </a:buClr>
              <a:buSzPts val="1600"/>
              <a:buFont typeface="Roboto"/>
              <a:buAutoNum type="alphaLcPeriod"/>
              <a:defRPr sz="1800" b="0" i="0" u="none" strike="noStrike" cap="none">
                <a:solidFill>
                  <a:srgbClr val="737373"/>
                </a:solidFill>
                <a:latin typeface="Roboto"/>
                <a:ea typeface="Roboto"/>
                <a:cs typeface="Roboto"/>
                <a:sym typeface="Roboto"/>
              </a:defRPr>
            </a:lvl2pPr>
            <a:lvl3pPr marL="1371600" marR="0" lvl="2" indent="-355600" algn="l">
              <a:lnSpc>
                <a:spcPct val="115000"/>
              </a:lnSpc>
              <a:spcBef>
                <a:spcPts val="1600"/>
              </a:spcBef>
              <a:spcAft>
                <a:spcPts val="0"/>
              </a:spcAft>
              <a:buClr>
                <a:srgbClr val="737373"/>
              </a:buClr>
              <a:buSzPts val="2000"/>
              <a:buFont typeface="Roboto"/>
              <a:buAutoNum type="romanLcPeriod"/>
              <a:defRPr sz="1800" b="0" i="0" u="none" strike="noStrike" cap="none">
                <a:solidFill>
                  <a:srgbClr val="737373"/>
                </a:solidFill>
                <a:latin typeface="Roboto"/>
                <a:ea typeface="Roboto"/>
                <a:cs typeface="Roboto"/>
                <a:sym typeface="Roboto"/>
              </a:defRPr>
            </a:lvl3pPr>
            <a:lvl4pPr marL="1828800" marR="0" lvl="3" indent="-355600" algn="l">
              <a:lnSpc>
                <a:spcPct val="115000"/>
              </a:lnSpc>
              <a:spcBef>
                <a:spcPts val="1600"/>
              </a:spcBef>
              <a:spcAft>
                <a:spcPts val="0"/>
              </a:spcAft>
              <a:buClr>
                <a:srgbClr val="737373"/>
              </a:buClr>
              <a:buSzPts val="2000"/>
              <a:buFont typeface="Roboto"/>
              <a:buAutoNum type="arabicPeriod"/>
              <a:defRPr sz="1800" b="0" i="0" u="none" strike="noStrike" cap="none">
                <a:solidFill>
                  <a:srgbClr val="737373"/>
                </a:solidFill>
                <a:latin typeface="Roboto"/>
                <a:ea typeface="Roboto"/>
                <a:cs typeface="Roboto"/>
                <a:sym typeface="Roboto"/>
              </a:defRPr>
            </a:lvl4pPr>
            <a:lvl5pPr marL="2286000" marR="0" lvl="4" indent="-342900" algn="l">
              <a:lnSpc>
                <a:spcPct val="115000"/>
              </a:lnSpc>
              <a:spcBef>
                <a:spcPts val="1600"/>
              </a:spcBef>
              <a:spcAft>
                <a:spcPts val="0"/>
              </a:spcAft>
              <a:buClr>
                <a:srgbClr val="737373"/>
              </a:buClr>
              <a:buSzPts val="1800"/>
              <a:buFont typeface="Roboto"/>
              <a:buAutoNum type="alphaLcPeriod"/>
              <a:defRPr sz="1800" b="0" i="0" u="none" strike="noStrike" cap="none">
                <a:solidFill>
                  <a:srgbClr val="737373"/>
                </a:solidFill>
                <a:latin typeface="Roboto"/>
                <a:ea typeface="Roboto"/>
                <a:cs typeface="Roboto"/>
                <a:sym typeface="Roboto"/>
              </a:defRPr>
            </a:lvl5pPr>
            <a:lvl6pPr marL="2743200" marR="0" lvl="5" indent="-342900" algn="l">
              <a:lnSpc>
                <a:spcPct val="115000"/>
              </a:lnSpc>
              <a:spcBef>
                <a:spcPts val="1600"/>
              </a:spcBef>
              <a:spcAft>
                <a:spcPts val="0"/>
              </a:spcAft>
              <a:buClr>
                <a:srgbClr val="737373"/>
              </a:buClr>
              <a:buSzPts val="1800"/>
              <a:buFont typeface="Roboto"/>
              <a:buAutoNum type="romanLcPeriod"/>
              <a:defRPr sz="1800" b="0" i="0" u="none" strike="noStrike" cap="none">
                <a:solidFill>
                  <a:srgbClr val="737373"/>
                </a:solidFill>
                <a:latin typeface="Roboto"/>
                <a:ea typeface="Roboto"/>
                <a:cs typeface="Roboto"/>
                <a:sym typeface="Roboto"/>
              </a:defRPr>
            </a:lvl6pPr>
            <a:lvl7pPr marL="3200400" marR="0" lvl="6" indent="-342900" algn="l">
              <a:lnSpc>
                <a:spcPct val="115000"/>
              </a:lnSpc>
              <a:spcBef>
                <a:spcPts val="1600"/>
              </a:spcBef>
              <a:spcAft>
                <a:spcPts val="0"/>
              </a:spcAft>
              <a:buClr>
                <a:srgbClr val="737373"/>
              </a:buClr>
              <a:buSzPts val="1800"/>
              <a:buFont typeface="Roboto"/>
              <a:buAutoNum type="arabicPeriod"/>
              <a:defRPr sz="1800" b="0" i="0" u="none" strike="noStrike" cap="none">
                <a:solidFill>
                  <a:srgbClr val="737373"/>
                </a:solidFill>
                <a:latin typeface="Roboto"/>
                <a:ea typeface="Roboto"/>
                <a:cs typeface="Roboto"/>
                <a:sym typeface="Roboto"/>
              </a:defRPr>
            </a:lvl7pPr>
            <a:lvl8pPr marL="3657600" marR="0" lvl="7" indent="-342900" algn="l">
              <a:lnSpc>
                <a:spcPct val="115000"/>
              </a:lnSpc>
              <a:spcBef>
                <a:spcPts val="1600"/>
              </a:spcBef>
              <a:spcAft>
                <a:spcPts val="0"/>
              </a:spcAft>
              <a:buClr>
                <a:srgbClr val="737373"/>
              </a:buClr>
              <a:buSzPts val="1800"/>
              <a:buFont typeface="Roboto"/>
              <a:buAutoNum type="alphaLcPeriod"/>
              <a:defRPr sz="1800" b="0" i="0" u="none" strike="noStrike" cap="none">
                <a:solidFill>
                  <a:srgbClr val="737373"/>
                </a:solidFill>
                <a:latin typeface="Roboto"/>
                <a:ea typeface="Roboto"/>
                <a:cs typeface="Roboto"/>
                <a:sym typeface="Roboto"/>
              </a:defRPr>
            </a:lvl8pPr>
            <a:lvl9pPr marL="4114800" marR="0" lvl="8" indent="-342900" algn="l">
              <a:lnSpc>
                <a:spcPct val="115000"/>
              </a:lnSpc>
              <a:spcBef>
                <a:spcPts val="1600"/>
              </a:spcBef>
              <a:spcAft>
                <a:spcPts val="0"/>
              </a:spcAft>
              <a:buClr>
                <a:srgbClr val="737373"/>
              </a:buClr>
              <a:buSzPts val="1800"/>
              <a:buFont typeface="Roboto"/>
              <a:buAutoNum type="romanLcPeriod"/>
              <a:defRPr sz="1800" b="0" i="0" u="none" strike="noStrike" cap="none">
                <a:solidFill>
                  <a:srgbClr val="737373"/>
                </a:solidFill>
                <a:latin typeface="Roboto"/>
                <a:ea typeface="Roboto"/>
                <a:cs typeface="Roboto"/>
                <a:sym typeface="Roboto"/>
              </a:defRPr>
            </a:lvl9pPr>
          </a:lstStyle>
          <a:p>
            <a:endParaRPr/>
          </a:p>
        </p:txBody>
      </p:sp>
      <p:sp>
        <p:nvSpPr>
          <p:cNvPr id="124" name="Google Shape;124;p20"/>
          <p:cNvSpPr txBox="1">
            <a:spLocks noGrp="1"/>
          </p:cNvSpPr>
          <p:nvPr>
            <p:ph type="sldNum" idx="12"/>
          </p:nvPr>
        </p:nvSpPr>
        <p:spPr>
          <a:xfrm>
            <a:off x="8537798" y="6355550"/>
            <a:ext cx="534600" cy="3351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1pPr>
            <a:lvl2pPr marL="0" marR="0" lvl="1"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2pPr>
            <a:lvl3pPr marL="0" marR="0" lvl="2"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3pPr>
            <a:lvl4pPr marL="0" marR="0" lvl="3"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4pPr>
            <a:lvl5pPr marL="0" marR="0" lvl="4"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5pPr>
            <a:lvl6pPr marL="0" marR="0" lvl="5"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6pPr>
            <a:lvl7pPr marL="0" marR="0" lvl="6"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7pPr>
            <a:lvl8pPr marL="0" marR="0" lvl="7"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8pPr>
            <a:lvl9pPr marL="0" marR="0" lvl="8" indent="0" algn="r" rtl="0">
              <a:lnSpc>
                <a:spcPct val="100000"/>
              </a:lnSpc>
              <a:spcBef>
                <a:spcPts val="0"/>
              </a:spcBef>
              <a:spcAft>
                <a:spcPts val="0"/>
              </a:spcAft>
              <a:buClr>
                <a:srgbClr val="737373"/>
              </a:buClr>
              <a:buSzPts val="1400"/>
              <a:buFont typeface="Roboto"/>
              <a:buNone/>
              <a:defRPr sz="1400" b="0" i="0" u="none" strike="noStrike" cap="none">
                <a:solidFill>
                  <a:srgbClr val="000000"/>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99D8"/>
              </a:buClr>
              <a:buSzPts val="4000"/>
              <a:buFont typeface="Arial"/>
              <a:buNone/>
              <a:defRPr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40" name="Google Shape;40;p3"/>
          <p:cNvSpPr txBox="1">
            <a:spLocks noGrp="1"/>
          </p:cNvSpPr>
          <p:nvPr>
            <p:ph type="body" idx="1"/>
          </p:nvPr>
        </p:nvSpPr>
        <p:spPr>
          <a:xfrm>
            <a:off x="639825" y="1501700"/>
            <a:ext cx="8357400" cy="4899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0"/>
              </a:spcBef>
              <a:spcAft>
                <a:spcPts val="0"/>
              </a:spcAft>
              <a:buSzPts val="2800"/>
              <a:buFont typeface="Arial"/>
              <a:buChar char="•"/>
              <a:defRPr sz="2800" b="0" i="0" u="none" strike="noStrike" cap="none">
                <a:latin typeface="Arial"/>
                <a:ea typeface="Arial"/>
                <a:cs typeface="Arial"/>
                <a:sym typeface="Arial"/>
              </a:defRPr>
            </a:lvl1pPr>
            <a:lvl2pPr marL="914400" marR="0" lvl="1" indent="-330200" algn="l">
              <a:lnSpc>
                <a:spcPct val="100000"/>
              </a:lnSpc>
              <a:spcBef>
                <a:spcPts val="0"/>
              </a:spcBef>
              <a:spcAft>
                <a:spcPts val="0"/>
              </a:spcAft>
              <a:buSzPts val="1600"/>
              <a:buFont typeface="Arial"/>
              <a:buChar char="○"/>
              <a:defRPr sz="2400" b="0" i="0" u="none" strike="noStrike" cap="none">
                <a:latin typeface="Arial"/>
                <a:ea typeface="Arial"/>
                <a:cs typeface="Arial"/>
                <a:sym typeface="Arial"/>
              </a:defRPr>
            </a:lvl2pPr>
            <a:lvl3pPr marL="1371600" marR="0" lvl="2" indent="-355600" algn="l">
              <a:lnSpc>
                <a:spcPct val="100000"/>
              </a:lnSpc>
              <a:spcBef>
                <a:spcPts val="0"/>
              </a:spcBef>
              <a:spcAft>
                <a:spcPts val="0"/>
              </a:spcAft>
              <a:buSzPts val="2000"/>
              <a:buFont typeface="Arial"/>
              <a:buChar char="•"/>
              <a:defRPr sz="2000" b="0" i="0" u="none" strike="noStrike" cap="none">
                <a:latin typeface="Arial"/>
                <a:ea typeface="Arial"/>
                <a:cs typeface="Arial"/>
                <a:sym typeface="Arial"/>
              </a:defRPr>
            </a:lvl3pPr>
            <a:lvl4pPr marL="1828800" marR="0" lvl="3" indent="-355600" algn="l">
              <a:lnSpc>
                <a:spcPct val="100000"/>
              </a:lnSpc>
              <a:spcBef>
                <a:spcPts val="0"/>
              </a:spcBef>
              <a:spcAft>
                <a:spcPts val="0"/>
              </a:spcAft>
              <a:buSzPts val="2000"/>
              <a:buChar char="•"/>
              <a:defRPr i="0" u="none" strike="noStrike" cap="none"/>
            </a:lvl4pPr>
            <a:lvl5pPr marL="2286000" marR="0" lvl="4" indent="-342900" algn="l">
              <a:lnSpc>
                <a:spcPct val="100000"/>
              </a:lnSpc>
              <a:spcBef>
                <a:spcPts val="0"/>
              </a:spcBef>
              <a:spcAft>
                <a:spcPts val="0"/>
              </a:spcAft>
              <a:buSzPts val="1800"/>
              <a:buChar char="•"/>
              <a:defRPr i="0" u="none" strike="noStrike" cap="none"/>
            </a:lvl5pPr>
            <a:lvl6pPr marL="2743200" marR="0" lvl="5" indent="-342900" algn="l">
              <a:lnSpc>
                <a:spcPct val="100000"/>
              </a:lnSpc>
              <a:spcBef>
                <a:spcPts val="0"/>
              </a:spcBef>
              <a:spcAft>
                <a:spcPts val="0"/>
              </a:spcAft>
              <a:buSzPts val="1800"/>
              <a:buChar char="•"/>
              <a:defRPr i="0" u="none" strike="noStrike" cap="none"/>
            </a:lvl6pPr>
            <a:lvl7pPr marL="3200400" marR="0" lvl="6" indent="-342900" algn="l">
              <a:lnSpc>
                <a:spcPct val="100000"/>
              </a:lnSpc>
              <a:spcBef>
                <a:spcPts val="0"/>
              </a:spcBef>
              <a:spcAft>
                <a:spcPts val="0"/>
              </a:spcAft>
              <a:buSzPts val="1800"/>
              <a:buChar char="•"/>
              <a:defRPr i="0" u="none" strike="noStrike" cap="none"/>
            </a:lvl7pPr>
            <a:lvl8pPr marL="3657600" marR="0" lvl="7" indent="-342900" algn="l">
              <a:lnSpc>
                <a:spcPct val="100000"/>
              </a:lnSpc>
              <a:spcBef>
                <a:spcPts val="0"/>
              </a:spcBef>
              <a:spcAft>
                <a:spcPts val="0"/>
              </a:spcAft>
              <a:buSzPts val="1800"/>
              <a:buChar char="•"/>
              <a:defRPr i="0" u="none" strike="noStrike" cap="none"/>
            </a:lvl8pPr>
            <a:lvl9pPr marL="4114800" marR="0" lvl="8" indent="-342900" algn="l">
              <a:lnSpc>
                <a:spcPct val="100000"/>
              </a:lnSpc>
              <a:spcBef>
                <a:spcPts val="0"/>
              </a:spcBef>
              <a:spcAft>
                <a:spcPts val="0"/>
              </a:spcAft>
              <a:buSzPts val="1800"/>
              <a:buChar char="•"/>
              <a:defRPr i="0" u="none" strike="noStrike" cap="none"/>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APTION_ONLY">
    <p:spTree>
      <p:nvGrpSpPr>
        <p:cNvPr id="1" name="Shape 127"/>
        <p:cNvGrpSpPr/>
        <p:nvPr/>
      </p:nvGrpSpPr>
      <p:grpSpPr>
        <a:xfrm>
          <a:off x="0" y="0"/>
          <a:ext cx="0" cy="0"/>
          <a:chOff x="0" y="0"/>
          <a:chExt cx="0" cy="0"/>
        </a:xfrm>
      </p:grpSpPr>
      <p:sp>
        <p:nvSpPr>
          <p:cNvPr id="128" name="Google Shape;128;p22"/>
          <p:cNvSpPr txBox="1"/>
          <p:nvPr/>
        </p:nvSpPr>
        <p:spPr>
          <a:xfrm rot="10800000" flipH="1">
            <a:off x="0" y="-100"/>
            <a:ext cx="9144000" cy="6261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2"/>
          <p:cNvSpPr/>
          <p:nvPr/>
        </p:nvSpPr>
        <p:spPr>
          <a:xfrm rot="10800000" flipH="1">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2"/>
          <p:cNvSpPr txBox="1">
            <a:spLocks noGrp="1"/>
          </p:cNvSpPr>
          <p:nvPr>
            <p:ph type="body" idx="1"/>
          </p:nvPr>
        </p:nvSpPr>
        <p:spPr>
          <a:xfrm>
            <a:off x="57150" y="6262433"/>
            <a:ext cx="8382000" cy="5955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31" name="Google Shape;131;p22"/>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460950" y="2753799"/>
            <a:ext cx="8222100" cy="13503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FFFFFF"/>
              </a:buClr>
              <a:buSzPts val="3200"/>
              <a:buFont typeface="Roboto"/>
              <a:buNone/>
              <a:defRPr sz="4200" b="0" i="0" u="none" strike="noStrike" cap="none">
                <a:solidFill>
                  <a:srgbClr val="FFFFFF"/>
                </a:solidFill>
                <a:latin typeface="Roboto"/>
                <a:ea typeface="Roboto"/>
                <a:cs typeface="Roboto"/>
                <a:sym typeface="Roboto"/>
              </a:defRPr>
            </a:lvl1pPr>
            <a:lvl2pPr marR="0" lvl="1"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3200"/>
              <a:buFont typeface="Roboto"/>
              <a:buNone/>
              <a:defRPr sz="3200" b="0" i="0" u="none" strike="noStrike" cap="none">
                <a:solidFill>
                  <a:srgbClr val="FFFFFF"/>
                </a:solidFill>
                <a:latin typeface="Roboto"/>
                <a:ea typeface="Roboto"/>
                <a:cs typeface="Roboto"/>
                <a:sym typeface="Roboto"/>
              </a:defRPr>
            </a:lvl9pPr>
          </a:lstStyle>
          <a:p>
            <a:endParaRPr/>
          </a:p>
        </p:txBody>
      </p:sp>
      <p:sp>
        <p:nvSpPr>
          <p:cNvPr id="134" name="Google Shape;134;p23"/>
          <p:cNvSpPr txBox="1">
            <a:spLocks noGrp="1"/>
          </p:cNvSpPr>
          <p:nvPr>
            <p:ph type="sldNum" idx="12"/>
          </p:nvPr>
        </p:nvSpPr>
        <p:spPr>
          <a:xfrm>
            <a:off x="8735428" y="6355555"/>
            <a:ext cx="336900" cy="3351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FFFFFF"/>
              </a:buClr>
              <a:buSzPts val="1000"/>
              <a:buFont typeface="Roboto"/>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43" name="Google Shape;43;p4"/>
          <p:cNvSpPr>
            <a:spLocks noGrp="1"/>
          </p:cNvSpPr>
          <p:nvPr>
            <p:ph type="pic" idx="2"/>
          </p:nvPr>
        </p:nvSpPr>
        <p:spPr>
          <a:xfrm>
            <a:off x="4953000" y="1219200"/>
            <a:ext cx="3733800" cy="19812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4"/>
          <p:cNvSpPr txBox="1">
            <a:spLocks noGrp="1"/>
          </p:cNvSpPr>
          <p:nvPr>
            <p:ph type="body" idx="1"/>
          </p:nvPr>
        </p:nvSpPr>
        <p:spPr>
          <a:xfrm>
            <a:off x="752887" y="1219200"/>
            <a:ext cx="37428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3"/>
          </p:nvPr>
        </p:nvSpPr>
        <p:spPr>
          <a:xfrm>
            <a:off x="4953000" y="3429000"/>
            <a:ext cx="3742800" cy="27432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48" name="Google Shape;48;p5"/>
          <p:cNvSpPr>
            <a:spLocks noGrp="1"/>
          </p:cNvSpPr>
          <p:nvPr>
            <p:ph type="pic" idx="2"/>
          </p:nvPr>
        </p:nvSpPr>
        <p:spPr>
          <a:xfrm>
            <a:off x="6096000" y="1219200"/>
            <a:ext cx="2590800" cy="49530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body" idx="1"/>
          </p:nvPr>
        </p:nvSpPr>
        <p:spPr>
          <a:xfrm>
            <a:off x="752887" y="1219200"/>
            <a:ext cx="51906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52" name="Google Shape;52;p6"/>
          <p:cNvSpPr>
            <a:spLocks noGrp="1"/>
          </p:cNvSpPr>
          <p:nvPr>
            <p:ph type="pic" idx="2"/>
          </p:nvPr>
        </p:nvSpPr>
        <p:spPr>
          <a:xfrm>
            <a:off x="762000" y="1219200"/>
            <a:ext cx="2590800" cy="49530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body" idx="1"/>
          </p:nvPr>
        </p:nvSpPr>
        <p:spPr>
          <a:xfrm>
            <a:off x="3505200" y="1219200"/>
            <a:ext cx="51906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54"/>
        <p:cNvGrpSpPr/>
        <p:nvPr/>
      </p:nvGrpSpPr>
      <p:grpSpPr>
        <a:xfrm>
          <a:off x="0" y="0"/>
          <a:ext cx="0" cy="0"/>
          <a:chOff x="0" y="0"/>
          <a:chExt cx="0" cy="0"/>
        </a:xfrm>
      </p:grpSpPr>
      <p:sp>
        <p:nvSpPr>
          <p:cNvPr id="55" name="Google Shape;55;p7"/>
          <p:cNvSpPr>
            <a:spLocks noGrp="1"/>
          </p:cNvSpPr>
          <p:nvPr>
            <p:ph type="pic" idx="2"/>
          </p:nvPr>
        </p:nvSpPr>
        <p:spPr>
          <a:xfrm>
            <a:off x="762000" y="1219200"/>
            <a:ext cx="7921800" cy="17526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body" idx="1"/>
          </p:nvPr>
        </p:nvSpPr>
        <p:spPr>
          <a:xfrm>
            <a:off x="752887" y="3124200"/>
            <a:ext cx="7933800" cy="3048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58"/>
        <p:cNvGrpSpPr/>
        <p:nvPr/>
      </p:nvGrpSpPr>
      <p:grpSpPr>
        <a:xfrm>
          <a:off x="0" y="0"/>
          <a:ext cx="0" cy="0"/>
          <a:chOff x="0" y="0"/>
          <a:chExt cx="0" cy="0"/>
        </a:xfrm>
      </p:grpSpPr>
      <p:sp>
        <p:nvSpPr>
          <p:cNvPr id="59" name="Google Shape;59;p8"/>
          <p:cNvSpPr>
            <a:spLocks noGrp="1"/>
          </p:cNvSpPr>
          <p:nvPr>
            <p:ph type="pic" idx="2"/>
          </p:nvPr>
        </p:nvSpPr>
        <p:spPr>
          <a:xfrm>
            <a:off x="762000" y="4419600"/>
            <a:ext cx="7921800" cy="17526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1"/>
          </p:nvPr>
        </p:nvSpPr>
        <p:spPr>
          <a:xfrm>
            <a:off x="752887" y="1219200"/>
            <a:ext cx="7933800" cy="3048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64" name="Google Shape;64;p9"/>
          <p:cNvSpPr txBox="1">
            <a:spLocks noGrp="1"/>
          </p:cNvSpPr>
          <p:nvPr>
            <p:ph type="body" idx="1"/>
          </p:nvPr>
        </p:nvSpPr>
        <p:spPr>
          <a:xfrm>
            <a:off x="762000" y="1219200"/>
            <a:ext cx="37428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2"/>
          </p:nvPr>
        </p:nvSpPr>
        <p:spPr>
          <a:xfrm>
            <a:off x="4953000" y="1219200"/>
            <a:ext cx="3742800" cy="49530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99D8"/>
              </a:buClr>
              <a:buSzPts val="3600"/>
              <a:buFont typeface="Arial"/>
              <a:buNone/>
              <a:defRPr sz="3200" b="1" i="0" u="none" strike="noStrike" cap="none">
                <a:solidFill>
                  <a:srgbClr val="0099D8"/>
                </a:solidFill>
                <a:latin typeface="Arial"/>
                <a:ea typeface="Arial"/>
                <a:cs typeface="Arial"/>
                <a:sym typeface="Arial"/>
              </a:defRPr>
            </a:lvl1pPr>
            <a:lvl2pPr lvl="1" algn="ctr">
              <a:lnSpc>
                <a:spcPct val="100000"/>
              </a:lnSpc>
              <a:spcBef>
                <a:spcPts val="0"/>
              </a:spcBef>
              <a:spcAft>
                <a:spcPts val="0"/>
              </a:spcAft>
              <a:buSzPts val="1400"/>
              <a:buFont typeface="Arial"/>
              <a:buNone/>
              <a:defRPr sz="1800"/>
            </a:lvl2pPr>
            <a:lvl3pPr lvl="2" algn="ctr">
              <a:lnSpc>
                <a:spcPct val="100000"/>
              </a:lnSpc>
              <a:spcBef>
                <a:spcPts val="0"/>
              </a:spcBef>
              <a:spcAft>
                <a:spcPts val="0"/>
              </a:spcAft>
              <a:buSzPts val="1400"/>
              <a:buFont typeface="Arial"/>
              <a:buNone/>
              <a:defRPr sz="1800"/>
            </a:lvl3pPr>
            <a:lvl4pPr lvl="3" algn="ctr">
              <a:lnSpc>
                <a:spcPct val="100000"/>
              </a:lnSpc>
              <a:spcBef>
                <a:spcPts val="0"/>
              </a:spcBef>
              <a:spcAft>
                <a:spcPts val="0"/>
              </a:spcAft>
              <a:buSzPts val="1400"/>
              <a:buFont typeface="Arial"/>
              <a:buNone/>
              <a:defRPr sz="1800"/>
            </a:lvl4pPr>
            <a:lvl5pPr lvl="4" algn="ctr">
              <a:lnSpc>
                <a:spcPct val="100000"/>
              </a:lnSpc>
              <a:spcBef>
                <a:spcPts val="0"/>
              </a:spcBef>
              <a:spcAft>
                <a:spcPts val="0"/>
              </a:spcAft>
              <a:buSzPts val="1400"/>
              <a:buFont typeface="Arial"/>
              <a:buNone/>
              <a:defRPr sz="1800"/>
            </a:lvl5pPr>
            <a:lvl6pPr lvl="5" algn="ctr">
              <a:lnSpc>
                <a:spcPct val="100000"/>
              </a:lnSpc>
              <a:spcBef>
                <a:spcPts val="0"/>
              </a:spcBef>
              <a:spcAft>
                <a:spcPts val="0"/>
              </a:spcAft>
              <a:buSzPts val="1400"/>
              <a:buFont typeface="Arial"/>
              <a:buNone/>
              <a:defRPr sz="1800"/>
            </a:lvl6pPr>
            <a:lvl7pPr lvl="6" algn="ctr">
              <a:lnSpc>
                <a:spcPct val="100000"/>
              </a:lnSpc>
              <a:spcBef>
                <a:spcPts val="0"/>
              </a:spcBef>
              <a:spcAft>
                <a:spcPts val="0"/>
              </a:spcAft>
              <a:buSzPts val="1400"/>
              <a:buFont typeface="Arial"/>
              <a:buNone/>
              <a:defRPr sz="1800"/>
            </a:lvl7pPr>
            <a:lvl8pPr lvl="7" algn="ctr">
              <a:lnSpc>
                <a:spcPct val="100000"/>
              </a:lnSpc>
              <a:spcBef>
                <a:spcPts val="0"/>
              </a:spcBef>
              <a:spcAft>
                <a:spcPts val="0"/>
              </a:spcAft>
              <a:buSzPts val="1400"/>
              <a:buFont typeface="Arial"/>
              <a:buNone/>
              <a:defRPr sz="1800"/>
            </a:lvl8pPr>
            <a:lvl9pPr lvl="8" algn="ctr">
              <a:lnSpc>
                <a:spcPct val="100000"/>
              </a:lnSpc>
              <a:spcBef>
                <a:spcPts val="0"/>
              </a:spcBef>
              <a:spcAft>
                <a:spcPts val="0"/>
              </a:spcAft>
              <a:buSzPts val="1400"/>
              <a:buFont typeface="Arial"/>
              <a:buNone/>
              <a:defRPr sz="1800"/>
            </a:lvl9pPr>
          </a:lstStyle>
          <a:p>
            <a:endParaRPr/>
          </a:p>
        </p:txBody>
      </p:sp>
      <p:sp>
        <p:nvSpPr>
          <p:cNvPr id="68" name="Google Shape;68;p10"/>
          <p:cNvSpPr>
            <a:spLocks noGrp="1"/>
          </p:cNvSpPr>
          <p:nvPr>
            <p:ph type="pic" idx="2"/>
          </p:nvPr>
        </p:nvSpPr>
        <p:spPr>
          <a:xfrm>
            <a:off x="762000" y="1219200"/>
            <a:ext cx="3733800" cy="16002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0"/>
          <p:cNvSpPr>
            <a:spLocks noGrp="1"/>
          </p:cNvSpPr>
          <p:nvPr>
            <p:ph type="pic" idx="3"/>
          </p:nvPr>
        </p:nvSpPr>
        <p:spPr>
          <a:xfrm>
            <a:off x="4953000" y="1219200"/>
            <a:ext cx="3733800" cy="1600200"/>
          </a:xfrm>
          <a:prstGeom prst="rect">
            <a:avLst/>
          </a:prstGeom>
          <a:solidFill>
            <a:srgbClr val="F2F2F2"/>
          </a:solidFill>
          <a:ln>
            <a:noFill/>
          </a:ln>
        </p:spPr>
        <p:txBody>
          <a:bodyPr spcFirstLastPara="1" wrap="square" lIns="91425" tIns="91425" rIns="91425" bIns="91425" anchor="ctr" anchorCtr="0"/>
          <a:lstStyle>
            <a:lvl1pPr marR="0" lvl="0" algn="ctr" rtl="0">
              <a:lnSpc>
                <a:spcPct val="100000"/>
              </a:lnSpc>
              <a:spcBef>
                <a:spcPts val="400"/>
              </a:spcBef>
              <a:spcAft>
                <a:spcPts val="0"/>
              </a:spcAft>
              <a:buClr>
                <a:srgbClr val="7F7F7F"/>
              </a:buClr>
              <a:buSzPts val="14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752887" y="3048000"/>
            <a:ext cx="3742800" cy="31242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4"/>
          </p:nvPr>
        </p:nvSpPr>
        <p:spPr>
          <a:xfrm>
            <a:off x="4953000" y="3048000"/>
            <a:ext cx="3742800" cy="3124200"/>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www.noaa.gov/research" TargetMode="External"/><Relationship Id="rId39"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www.noaa.gov/weather"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33" Type="http://schemas.openxmlformats.org/officeDocument/2006/relationships/image" Target="../media/image5.png"/><Relationship Id="rId38" Type="http://schemas.openxmlformats.org/officeDocument/2006/relationships/hyperlink" Target="http://www.noaa.gov/"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noaa.gov/marine-aviation" TargetMode="External"/><Relationship Id="rId32" Type="http://schemas.openxmlformats.org/officeDocument/2006/relationships/hyperlink" Target="http://www.noaa.gov/oceans-coasts" TargetMode="External"/><Relationship Id="rId37" Type="http://schemas.openxmlformats.org/officeDocument/2006/relationships/image" Target="../media/image7.png"/><Relationship Id="rId40"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hyperlink" Target="http://www.noaa.gov/satellites" TargetMode="External"/><Relationship Id="rId36" Type="http://schemas.openxmlformats.org/officeDocument/2006/relationships/hyperlink" Target="https://www.commerce.gov/"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hyperlink" Target="http://www.noaa.gov/fisheries" TargetMode="External"/><Relationship Id="rId35"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30387" y="0"/>
            <a:ext cx="472500" cy="6858000"/>
            <a:chOff x="-15239" y="0"/>
            <a:chExt cx="472500" cy="6858000"/>
          </a:xfrm>
        </p:grpSpPr>
        <p:sp>
          <p:nvSpPr>
            <p:cNvPr id="11" name="Google Shape;11;p1"/>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 name="Google Shape;12;p1" descr="C:\Users\jacqui.fenner\Desktop\PTT templates\images\noaa icons\noaa_icons-04.png">
              <a:hlinkClick r:id="rId24"/>
            </p:cNvPr>
            <p:cNvPicPr preferRelativeResize="0"/>
            <p:nvPr/>
          </p:nvPicPr>
          <p:blipFill rotWithShape="1">
            <a:blip r:embed="rId25">
              <a:alphaModFix/>
            </a:blip>
            <a:srcRect/>
            <a:stretch/>
          </p:blipFill>
          <p:spPr>
            <a:xfrm>
              <a:off x="-15239" y="5714998"/>
              <a:ext cx="472500" cy="324000"/>
            </a:xfrm>
            <a:prstGeom prst="rect">
              <a:avLst/>
            </a:prstGeom>
            <a:noFill/>
            <a:ln>
              <a:noFill/>
            </a:ln>
          </p:spPr>
        </p:pic>
        <p:pic>
          <p:nvPicPr>
            <p:cNvPr id="13" name="Google Shape;13;p1" descr="C:\Users\jacqui.fenner\Desktop\PTT templates\images\noaa icons\noaa_icons-05.png">
              <a:hlinkClick r:id="rId26"/>
            </p:cNvPr>
            <p:cNvPicPr preferRelativeResize="0"/>
            <p:nvPr/>
          </p:nvPicPr>
          <p:blipFill rotWithShape="1">
            <a:blip r:embed="rId27">
              <a:alphaModFix/>
            </a:blip>
            <a:srcRect/>
            <a:stretch/>
          </p:blipFill>
          <p:spPr>
            <a:xfrm>
              <a:off x="-15239" y="4648200"/>
              <a:ext cx="472500" cy="324000"/>
            </a:xfrm>
            <a:prstGeom prst="rect">
              <a:avLst/>
            </a:prstGeom>
            <a:noFill/>
            <a:ln>
              <a:noFill/>
            </a:ln>
          </p:spPr>
        </p:pic>
        <p:pic>
          <p:nvPicPr>
            <p:cNvPr id="14" name="Google Shape;14;p1" descr="C:\Users\jacqui.fenner\Desktop\PTT templates\images\noaa icons\noaa_icons-06.png">
              <a:hlinkClick r:id="rId28"/>
            </p:cNvPr>
            <p:cNvPicPr preferRelativeResize="0"/>
            <p:nvPr/>
          </p:nvPicPr>
          <p:blipFill rotWithShape="1">
            <a:blip r:embed="rId29">
              <a:alphaModFix/>
            </a:blip>
            <a:srcRect/>
            <a:stretch/>
          </p:blipFill>
          <p:spPr>
            <a:xfrm>
              <a:off x="-15239" y="3581400"/>
              <a:ext cx="472500" cy="324000"/>
            </a:xfrm>
            <a:prstGeom prst="rect">
              <a:avLst/>
            </a:prstGeom>
            <a:noFill/>
            <a:ln>
              <a:noFill/>
            </a:ln>
          </p:spPr>
        </p:pic>
        <p:pic>
          <p:nvPicPr>
            <p:cNvPr id="15" name="Google Shape;15;p1" descr="C:\Users\jacqui.fenner\Desktop\PTT templates\images\noaa icons\noaa_icons-07.png">
              <a:hlinkClick r:id="rId30"/>
            </p:cNvPr>
            <p:cNvPicPr preferRelativeResize="0"/>
            <p:nvPr/>
          </p:nvPicPr>
          <p:blipFill rotWithShape="1">
            <a:blip r:embed="rId31">
              <a:alphaModFix/>
            </a:blip>
            <a:srcRect/>
            <a:stretch/>
          </p:blipFill>
          <p:spPr>
            <a:xfrm>
              <a:off x="-15239" y="2514600"/>
              <a:ext cx="472500" cy="324000"/>
            </a:xfrm>
            <a:prstGeom prst="rect">
              <a:avLst/>
            </a:prstGeom>
            <a:noFill/>
            <a:ln>
              <a:noFill/>
            </a:ln>
          </p:spPr>
        </p:pic>
        <p:pic>
          <p:nvPicPr>
            <p:cNvPr id="16" name="Google Shape;16;p1" descr="C:\Users\jacqui.fenner\Desktop\PTT templates\images\noaa icons\noaa_icons-08.png">
              <a:hlinkClick r:id="rId32"/>
            </p:cNvPr>
            <p:cNvPicPr preferRelativeResize="0"/>
            <p:nvPr/>
          </p:nvPicPr>
          <p:blipFill rotWithShape="1">
            <a:blip r:embed="rId33">
              <a:alphaModFix/>
            </a:blip>
            <a:srcRect/>
            <a:stretch/>
          </p:blipFill>
          <p:spPr>
            <a:xfrm>
              <a:off x="-15239" y="1447800"/>
              <a:ext cx="472500" cy="324000"/>
            </a:xfrm>
            <a:prstGeom prst="rect">
              <a:avLst/>
            </a:prstGeom>
            <a:noFill/>
            <a:ln>
              <a:noFill/>
            </a:ln>
          </p:spPr>
        </p:pic>
        <p:pic>
          <p:nvPicPr>
            <p:cNvPr id="17" name="Google Shape;17;p1" descr="C:\Users\jacqui.fenner\Desktop\PTT templates\images\noaa icons\noaa_icons-10.png">
              <a:hlinkClick r:id="rId34"/>
            </p:cNvPr>
            <p:cNvPicPr preferRelativeResize="0"/>
            <p:nvPr/>
          </p:nvPicPr>
          <p:blipFill rotWithShape="1">
            <a:blip r:embed="rId35">
              <a:alphaModFix/>
            </a:blip>
            <a:srcRect/>
            <a:stretch/>
          </p:blipFill>
          <p:spPr>
            <a:xfrm>
              <a:off x="-15239" y="381000"/>
              <a:ext cx="472500" cy="324000"/>
            </a:xfrm>
            <a:prstGeom prst="rect">
              <a:avLst/>
            </a:prstGeom>
            <a:noFill/>
            <a:ln>
              <a:noFill/>
            </a:ln>
          </p:spPr>
        </p:pic>
        <p:grpSp>
          <p:nvGrpSpPr>
            <p:cNvPr id="18" name="Google Shape;18;p1"/>
            <p:cNvGrpSpPr/>
            <p:nvPr/>
          </p:nvGrpSpPr>
          <p:grpSpPr>
            <a:xfrm>
              <a:off x="15147" y="0"/>
              <a:ext cx="420600" cy="6858000"/>
              <a:chOff x="15147" y="0"/>
              <a:chExt cx="420600" cy="6858000"/>
            </a:xfrm>
          </p:grpSpPr>
          <p:grpSp>
            <p:nvGrpSpPr>
              <p:cNvPr id="19" name="Google Shape;19;p1"/>
              <p:cNvGrpSpPr/>
              <p:nvPr/>
            </p:nvGrpSpPr>
            <p:grpSpPr>
              <a:xfrm>
                <a:off x="15147" y="1066800"/>
                <a:ext cx="420600" cy="5334000"/>
                <a:chOff x="15147" y="1066800"/>
                <a:chExt cx="420600" cy="5334000"/>
              </a:xfrm>
            </p:grpSpPr>
            <p:cxnSp>
              <p:nvCxnSpPr>
                <p:cNvPr id="20" name="Google Shape;20;p1"/>
                <p:cNvCxnSpPr/>
                <p:nvPr/>
              </p:nvCxnSpPr>
              <p:spPr>
                <a:xfrm>
                  <a:off x="15147"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 name="Google Shape;21;p1"/>
                <p:cNvCxnSpPr/>
                <p:nvPr/>
              </p:nvCxnSpPr>
              <p:spPr>
                <a:xfrm>
                  <a:off x="15147"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2" name="Google Shape;22;p1"/>
                <p:cNvCxnSpPr/>
                <p:nvPr/>
              </p:nvCxnSpPr>
              <p:spPr>
                <a:xfrm>
                  <a:off x="15147"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 name="Google Shape;23;p1"/>
                <p:cNvCxnSpPr/>
                <p:nvPr/>
              </p:nvCxnSpPr>
              <p:spPr>
                <a:xfrm>
                  <a:off x="15147"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4" name="Google Shape;24;p1"/>
                <p:cNvCxnSpPr/>
                <p:nvPr/>
              </p:nvCxnSpPr>
              <p:spPr>
                <a:xfrm>
                  <a:off x="15147"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 name="Google Shape;25;p1"/>
                <p:cNvCxnSpPr/>
                <p:nvPr/>
              </p:nvCxnSpPr>
              <p:spPr>
                <a:xfrm>
                  <a:off x="15147"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6" name="Google Shape;26;p1"/>
              <p:cNvCxnSpPr/>
              <p:nvPr/>
            </p:nvCxnSpPr>
            <p:spPr>
              <a:xfrm>
                <a:off x="431291"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27" name="Google Shape;27;p1"/>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1"/>
          <p:cNvSpPr txBox="1">
            <a:spLocks noGrp="1"/>
          </p:cNvSpPr>
          <p:nvPr>
            <p:ph type="title"/>
          </p:nvPr>
        </p:nvSpPr>
        <p:spPr>
          <a:xfrm>
            <a:off x="442125" y="152350"/>
            <a:ext cx="7330200" cy="1298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99D8"/>
              </a:buClr>
              <a:buSzPts val="3600"/>
              <a:buFont typeface="Arial"/>
              <a:buNone/>
              <a:defRPr sz="3600" b="1" i="0" u="none" strike="noStrike" cap="none">
                <a:solidFill>
                  <a:srgbClr val="0099D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
          <p:cNvSpPr txBox="1">
            <a:spLocks noGrp="1"/>
          </p:cNvSpPr>
          <p:nvPr>
            <p:ph type="body" idx="1"/>
          </p:nvPr>
        </p:nvSpPr>
        <p:spPr>
          <a:xfrm>
            <a:off x="639825" y="1501700"/>
            <a:ext cx="8357400" cy="48990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30200" algn="l" rtl="0">
              <a:lnSpc>
                <a:spcPct val="100000"/>
              </a:lnSpc>
              <a:spcBef>
                <a:spcPts val="0"/>
              </a:spcBef>
              <a:spcAft>
                <a:spcPts val="0"/>
              </a:spcAft>
              <a:buClr>
                <a:srgbClr val="000000"/>
              </a:buClr>
              <a:buSzPts val="16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30" name="Google Shape;30;p1" descr="G:\STALL\ST Comms\Templates &amp; Resources\Logos\Other Emblems\DOC Logo\DOC Color.png">
            <a:hlinkClick r:id="rId36"/>
          </p:cNvPr>
          <p:cNvPicPr preferRelativeResize="0"/>
          <p:nvPr/>
        </p:nvPicPr>
        <p:blipFill rotWithShape="1">
          <a:blip r:embed="rId37">
            <a:alphaModFix/>
          </a:blip>
          <a:srcRect/>
          <a:stretch/>
        </p:blipFill>
        <p:spPr>
          <a:xfrm>
            <a:off x="228600" y="6443457"/>
            <a:ext cx="372000" cy="372000"/>
          </a:xfrm>
          <a:prstGeom prst="rect">
            <a:avLst/>
          </a:prstGeom>
          <a:noFill/>
          <a:ln>
            <a:noFill/>
          </a:ln>
        </p:spPr>
      </p:pic>
      <p:pic>
        <p:nvPicPr>
          <p:cNvPr id="31" name="Google Shape;31;p1">
            <a:hlinkClick r:id="rId38"/>
          </p:cNvPr>
          <p:cNvPicPr preferRelativeResize="0"/>
          <p:nvPr/>
        </p:nvPicPr>
        <p:blipFill rotWithShape="1">
          <a:blip r:embed="rId39">
            <a:alphaModFix/>
          </a:blip>
          <a:srcRect/>
          <a:stretch/>
        </p:blipFill>
        <p:spPr>
          <a:xfrm>
            <a:off x="639827" y="6449251"/>
            <a:ext cx="360300" cy="360300"/>
          </a:xfrm>
          <a:prstGeom prst="rect">
            <a:avLst/>
          </a:prstGeom>
          <a:noFill/>
          <a:ln>
            <a:noFill/>
          </a:ln>
        </p:spPr>
      </p:pic>
      <p:sp>
        <p:nvSpPr>
          <p:cNvPr id="32" name="Google Shape;32;p1"/>
          <p:cNvSpPr txBox="1"/>
          <p:nvPr/>
        </p:nvSpPr>
        <p:spPr>
          <a:xfrm>
            <a:off x="1447800" y="6551712"/>
            <a:ext cx="7239000" cy="153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B4596"/>
              </a:buClr>
              <a:buSzPts val="1000"/>
              <a:buFont typeface="Arial Narrow"/>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pic>
        <p:nvPicPr>
          <p:cNvPr id="33" name="Google Shape;33;p1"/>
          <p:cNvPicPr preferRelativeResize="0"/>
          <p:nvPr/>
        </p:nvPicPr>
        <p:blipFill rotWithShape="1">
          <a:blip r:embed="rId40">
            <a:alphaModFix/>
          </a:blip>
          <a:srcRect/>
          <a:stretch/>
        </p:blipFill>
        <p:spPr>
          <a:xfrm>
            <a:off x="7772400" y="152400"/>
            <a:ext cx="1298575" cy="1298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gdc.gov/gd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ongress.gov/bill/115th-congress/house-bill/4174" TargetMode="External"/><Relationship Id="rId3" Type="http://schemas.openxmlformats.org/officeDocument/2006/relationships/hyperlink" Target="https://www.fgdc.gov/" TargetMode="External"/><Relationship Id="rId7" Type="http://schemas.openxmlformats.org/officeDocument/2006/relationships/hyperlink" Target="https://strategy.dat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gdc.gov/policyandplanning/executive_order" TargetMode="External"/><Relationship Id="rId5" Type="http://schemas.openxmlformats.org/officeDocument/2006/relationships/hyperlink" Target="https://www.fgdc.gov/policyandplanning/a-16/index_html" TargetMode="External"/><Relationship Id="rId10" Type="http://schemas.openxmlformats.org/officeDocument/2006/relationships/image" Target="../media/image9.png"/><Relationship Id="rId4" Type="http://schemas.openxmlformats.org/officeDocument/2006/relationships/hyperlink" Target="https://www.fgdc.gov/gda" TargetMode="External"/><Relationship Id="rId9" Type="http://schemas.openxmlformats.org/officeDocument/2006/relationships/hyperlink" Target="https://www.whitehouse.gov/presidential-actions/executive-order-maintaining-american-leadership-artificial-intellig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ctrTitle"/>
          </p:nvPr>
        </p:nvSpPr>
        <p:spPr>
          <a:xfrm>
            <a:off x="800100" y="2138625"/>
            <a:ext cx="7926900" cy="112594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3200"/>
              <a:buFont typeface="Cambria"/>
              <a:buNone/>
            </a:pPr>
            <a:r>
              <a:rPr lang="en-US" sz="4000" b="1">
                <a:solidFill>
                  <a:schemeClr val="dk1"/>
                </a:solidFill>
                <a:latin typeface="Arial"/>
                <a:ea typeface="Arial"/>
                <a:cs typeface="Arial"/>
                <a:sym typeface="Arial"/>
              </a:rPr>
              <a:t>Geospatial Data Act (GDA)</a:t>
            </a:r>
            <a:br>
              <a:rPr lang="en-US" sz="4000" b="1">
                <a:solidFill>
                  <a:schemeClr val="dk1"/>
                </a:solidFill>
                <a:latin typeface="Arial"/>
                <a:ea typeface="Arial"/>
                <a:cs typeface="Arial"/>
                <a:sym typeface="Arial"/>
              </a:rPr>
            </a:br>
            <a:r>
              <a:rPr lang="en-US" sz="4000" b="1">
                <a:solidFill>
                  <a:schemeClr val="dk1"/>
                </a:solidFill>
                <a:latin typeface="Arial"/>
                <a:ea typeface="Arial"/>
                <a:cs typeface="Arial"/>
                <a:sym typeface="Arial"/>
              </a:rPr>
              <a:t>Overview and Update</a:t>
            </a:r>
            <a:endParaRPr sz="4000" b="1">
              <a:solidFill>
                <a:schemeClr val="dk1"/>
              </a:solidFill>
              <a:latin typeface="Arial"/>
              <a:ea typeface="Arial"/>
              <a:cs typeface="Arial"/>
              <a:sym typeface="Arial"/>
            </a:endParaRPr>
          </a:p>
        </p:txBody>
      </p:sp>
      <p:sp>
        <p:nvSpPr>
          <p:cNvPr id="141" name="Google Shape;141;p24"/>
          <p:cNvSpPr txBox="1">
            <a:spLocks noGrp="1"/>
          </p:cNvSpPr>
          <p:nvPr>
            <p:ph type="subTitle" idx="1"/>
          </p:nvPr>
        </p:nvSpPr>
        <p:spPr>
          <a:xfrm>
            <a:off x="800100" y="4496350"/>
            <a:ext cx="8153100" cy="193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1800"/>
              <a:buFont typeface="Arial"/>
              <a:buNone/>
            </a:pPr>
            <a:endParaRPr>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1"/>
              </a:buClr>
              <a:buSzPts val="1800"/>
              <a:buFont typeface="Arial"/>
              <a:buNone/>
            </a:pPr>
            <a:r>
              <a:rPr lang="en-US" sz="1800" i="0" u="none" strike="noStrike" cap="none">
                <a:solidFill>
                  <a:srgbClr val="000000"/>
                </a:solidFill>
                <a:latin typeface="Arial"/>
                <a:ea typeface="Arial"/>
                <a:cs typeface="Arial"/>
                <a:sym typeface="Arial"/>
              </a:rPr>
              <a:t>Tony LaVoi, Geospatial Information Officer (GIO), NOAA OCIO</a:t>
            </a:r>
            <a:endParaRPr/>
          </a:p>
          <a:p>
            <a:pPr marL="0" marR="0" lvl="0" indent="0" algn="l" rtl="0">
              <a:lnSpc>
                <a:spcPct val="100000"/>
              </a:lnSpc>
              <a:spcBef>
                <a:spcPts val="0"/>
              </a:spcBef>
              <a:spcAft>
                <a:spcPts val="0"/>
              </a:spcAft>
              <a:buClr>
                <a:schemeClr val="accent1"/>
              </a:buClr>
              <a:buSzPts val="1800"/>
              <a:buFont typeface="Arial"/>
              <a:buNone/>
            </a:pPr>
            <a:r>
              <a:rPr lang="en-US">
                <a:solidFill>
                  <a:srgbClr val="000000"/>
                </a:solidFill>
                <a:latin typeface="Arial"/>
                <a:ea typeface="Arial"/>
                <a:cs typeface="Arial"/>
                <a:sym typeface="Arial"/>
              </a:rPr>
              <a:t>Tyler Christensen, NOS Data Manager, NOS ACIO</a:t>
            </a:r>
            <a:endParaRPr sz="1800">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accent1"/>
              </a:buClr>
              <a:buSzPts val="1800"/>
              <a:buFont typeface="Arial"/>
              <a:buNone/>
            </a:pPr>
            <a:r>
              <a:rPr lang="en-US" sz="1800">
                <a:solidFill>
                  <a:srgbClr val="000000"/>
                </a:solidFill>
                <a:latin typeface="Arial"/>
                <a:ea typeface="Arial"/>
                <a:cs typeface="Arial"/>
                <a:sym typeface="Arial"/>
              </a:rPr>
              <a:t>HSRP March 6, 2019</a:t>
            </a:r>
            <a:endParaRPr sz="1800">
              <a:solidFill>
                <a:srgbClr val="000000"/>
              </a:solidFill>
              <a:latin typeface="Arial"/>
              <a:ea typeface="Arial"/>
              <a:cs typeface="Arial"/>
              <a:sym typeface="Arial"/>
            </a:endParaRPr>
          </a:p>
        </p:txBody>
      </p:sp>
      <p:pic>
        <p:nvPicPr>
          <p:cNvPr id="142" name="Google Shape;142;p24" descr="C:\Users\Derek.Parks.cac\Desktop\Website\NOAA-Transparent-Logo.png"/>
          <p:cNvPicPr preferRelativeResize="0"/>
          <p:nvPr/>
        </p:nvPicPr>
        <p:blipFill rotWithShape="1">
          <a:blip r:embed="rId3">
            <a:alphaModFix/>
          </a:blip>
          <a:srcRect/>
          <a:stretch/>
        </p:blipFill>
        <p:spPr>
          <a:xfrm>
            <a:off x="76200" y="20541"/>
            <a:ext cx="1295400" cy="129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42200" y="152338"/>
            <a:ext cx="7330200" cy="1298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600"/>
              <a:buFont typeface="Cambria"/>
              <a:buNone/>
            </a:pPr>
            <a:r>
              <a:rPr lang="en-US" sz="3200">
                <a:solidFill>
                  <a:schemeClr val="accent1"/>
                </a:solidFill>
              </a:rPr>
              <a:t>Outline</a:t>
            </a:r>
            <a:endParaRPr sz="3200">
              <a:solidFill>
                <a:schemeClr val="accent1"/>
              </a:solidFill>
            </a:endParaRPr>
          </a:p>
        </p:txBody>
      </p:sp>
      <p:sp>
        <p:nvSpPr>
          <p:cNvPr id="149" name="Google Shape;149;p25"/>
          <p:cNvSpPr txBox="1">
            <a:spLocks noGrp="1"/>
          </p:cNvSpPr>
          <p:nvPr>
            <p:ph type="body" idx="1"/>
          </p:nvPr>
        </p:nvSpPr>
        <p:spPr>
          <a:xfrm>
            <a:off x="577050" y="1208100"/>
            <a:ext cx="8357400" cy="48990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SzPts val="2800"/>
              <a:buNone/>
            </a:pPr>
            <a:endParaRPr sz="3000">
              <a:solidFill>
                <a:srgbClr val="07336F"/>
              </a:solidFill>
            </a:endParaRPr>
          </a:p>
          <a:p>
            <a:pPr marL="457200" marR="0" lvl="0" indent="-419100" algn="l" rtl="0">
              <a:lnSpc>
                <a:spcPct val="200000"/>
              </a:lnSpc>
              <a:spcBef>
                <a:spcPts val="0"/>
              </a:spcBef>
              <a:spcAft>
                <a:spcPts val="0"/>
              </a:spcAft>
              <a:buClr>
                <a:srgbClr val="0A4595"/>
              </a:buClr>
              <a:buSzPts val="3000"/>
              <a:buFont typeface="Arial"/>
              <a:buChar char="•"/>
            </a:pPr>
            <a:r>
              <a:rPr lang="en-US" sz="2400">
                <a:solidFill>
                  <a:srgbClr val="07336F"/>
                </a:solidFill>
              </a:rPr>
              <a:t>Federal Geospatial Coordination 101</a:t>
            </a:r>
            <a:endParaRPr/>
          </a:p>
          <a:p>
            <a:pPr marL="457200" marR="0" lvl="0" indent="-419100" algn="l" rtl="0">
              <a:lnSpc>
                <a:spcPct val="200000"/>
              </a:lnSpc>
              <a:spcBef>
                <a:spcPts val="0"/>
              </a:spcBef>
              <a:spcAft>
                <a:spcPts val="0"/>
              </a:spcAft>
              <a:buClr>
                <a:srgbClr val="0A4595"/>
              </a:buClr>
              <a:buSzPts val="3000"/>
              <a:buFont typeface="Arial"/>
              <a:buChar char="•"/>
            </a:pPr>
            <a:r>
              <a:rPr lang="en-US" sz="2400">
                <a:solidFill>
                  <a:srgbClr val="07336F"/>
                </a:solidFill>
              </a:rPr>
              <a:t>GDA Background</a:t>
            </a:r>
            <a:endParaRPr/>
          </a:p>
          <a:p>
            <a:pPr marL="457200" lvl="0" indent="-419100" algn="l" rtl="0">
              <a:lnSpc>
                <a:spcPct val="200000"/>
              </a:lnSpc>
              <a:spcBef>
                <a:spcPts val="0"/>
              </a:spcBef>
              <a:spcAft>
                <a:spcPts val="0"/>
              </a:spcAft>
              <a:buClr>
                <a:srgbClr val="0A4595"/>
              </a:buClr>
              <a:buSzPts val="3000"/>
              <a:buChar char="•"/>
            </a:pPr>
            <a:r>
              <a:rPr lang="en-US" sz="2400">
                <a:solidFill>
                  <a:srgbClr val="07336F"/>
                </a:solidFill>
              </a:rPr>
              <a:t>Timeline</a:t>
            </a:r>
            <a:endParaRPr/>
          </a:p>
          <a:p>
            <a:pPr marL="457200" lvl="0" indent="-419100" algn="l" rtl="0">
              <a:lnSpc>
                <a:spcPct val="200000"/>
              </a:lnSpc>
              <a:spcBef>
                <a:spcPts val="0"/>
              </a:spcBef>
              <a:spcAft>
                <a:spcPts val="0"/>
              </a:spcAft>
              <a:buClr>
                <a:srgbClr val="0A4595"/>
              </a:buClr>
              <a:buSzPts val="3000"/>
              <a:buChar char="•"/>
            </a:pPr>
            <a:r>
              <a:rPr lang="en-US" sz="2400">
                <a:solidFill>
                  <a:srgbClr val="07336F"/>
                </a:solidFill>
              </a:rPr>
              <a:t>Potential Opportunities and Impacts for NOAA &amp; HSRP</a:t>
            </a:r>
            <a:endParaRPr/>
          </a:p>
          <a:p>
            <a:pPr marL="457200" marR="0" lvl="0" indent="-228600" algn="l" rtl="0">
              <a:lnSpc>
                <a:spcPct val="200000"/>
              </a:lnSpc>
              <a:spcBef>
                <a:spcPts val="0"/>
              </a:spcBef>
              <a:spcAft>
                <a:spcPts val="0"/>
              </a:spcAft>
              <a:buClr>
                <a:srgbClr val="0A4595"/>
              </a:buClr>
              <a:buSzPts val="3000"/>
              <a:buFont typeface="Arial"/>
              <a:buNone/>
            </a:pPr>
            <a:endParaRPr sz="2400">
              <a:solidFill>
                <a:srgbClr val="07336F"/>
              </a:solidFill>
            </a:endParaRPr>
          </a:p>
        </p:txBody>
      </p:sp>
      <p:pic>
        <p:nvPicPr>
          <p:cNvPr id="150" name="Google Shape;150;p25"/>
          <p:cNvPicPr preferRelativeResize="0"/>
          <p:nvPr/>
        </p:nvPicPr>
        <p:blipFill rotWithShape="1">
          <a:blip r:embed="rId3">
            <a:alphaModFix/>
          </a:blip>
          <a:srcRect/>
          <a:stretch/>
        </p:blipFill>
        <p:spPr>
          <a:xfrm>
            <a:off x="7772400" y="152400"/>
            <a:ext cx="1298575" cy="1298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Federal Geospatial Coordination 101</a:t>
            </a:r>
            <a:endParaRPr sz="3200">
              <a:solidFill>
                <a:srgbClr val="0099D8"/>
              </a:solidFill>
            </a:endParaRPr>
          </a:p>
        </p:txBody>
      </p:sp>
      <p:sp>
        <p:nvSpPr>
          <p:cNvPr id="157" name="Google Shape;157;p26"/>
          <p:cNvSpPr txBox="1">
            <a:spLocks noGrp="1"/>
          </p:cNvSpPr>
          <p:nvPr>
            <p:ph type="body" idx="1"/>
          </p:nvPr>
        </p:nvSpPr>
        <p:spPr>
          <a:xfrm>
            <a:off x="609134" y="1368521"/>
            <a:ext cx="8357400" cy="48990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Federal Geographic Data Committee (FGDC)</a:t>
            </a:r>
            <a:endParaRPr/>
          </a:p>
          <a:p>
            <a:pPr marL="914400" lvl="1" indent="-330200" algn="l" rtl="0">
              <a:lnSpc>
                <a:spcPct val="100000"/>
              </a:lnSpc>
              <a:spcBef>
                <a:spcPts val="0"/>
              </a:spcBef>
              <a:spcAft>
                <a:spcPts val="0"/>
              </a:spcAft>
              <a:buClr>
                <a:srgbClr val="595959"/>
              </a:buClr>
              <a:buSzPts val="1600"/>
              <a:buFont typeface="Arial"/>
              <a:buChar char="-"/>
            </a:pPr>
            <a:r>
              <a:rPr lang="en-US" sz="1600" i="1">
                <a:solidFill>
                  <a:srgbClr val="07336F"/>
                </a:solidFill>
                <a:latin typeface="Calibri"/>
                <a:ea typeface="Calibri"/>
                <a:cs typeface="Calibri"/>
                <a:sym typeface="Calibri"/>
              </a:rPr>
              <a:t>Promotes the coordinated development, use, sharing, and dissemination of geospatial data on a national basis. 32 Federal agency members; Interior chairs, OMB as Deputy.</a:t>
            </a:r>
            <a:endParaRPr/>
          </a:p>
          <a:p>
            <a:pPr marL="457200" lvl="0" indent="-330200" algn="l" rtl="0">
              <a:lnSpc>
                <a:spcPct val="100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National Spatial Data Infrastructure (NSDI)</a:t>
            </a:r>
            <a:endParaRPr/>
          </a:p>
          <a:p>
            <a:pPr marL="914400" lvl="1" indent="-330200" algn="l" rtl="0">
              <a:lnSpc>
                <a:spcPct val="100000"/>
              </a:lnSpc>
              <a:spcBef>
                <a:spcPts val="0"/>
              </a:spcBef>
              <a:spcAft>
                <a:spcPts val="0"/>
              </a:spcAft>
              <a:buClr>
                <a:srgbClr val="595959"/>
              </a:buClr>
              <a:buSzPts val="1600"/>
              <a:buFont typeface="Arial"/>
              <a:buChar char="-"/>
            </a:pPr>
            <a:r>
              <a:rPr lang="en-US" sz="1600" i="1">
                <a:solidFill>
                  <a:srgbClr val="07336F"/>
                </a:solidFill>
                <a:latin typeface="Calibri"/>
                <a:ea typeface="Calibri"/>
                <a:cs typeface="Calibri"/>
                <a:sym typeface="Calibri"/>
              </a:rPr>
              <a:t>The technology, policies, standards, and human resources necessary to acquire, process, store, distribute, and improve utilization of geospatial data.</a:t>
            </a:r>
            <a:endParaRPr/>
          </a:p>
          <a:p>
            <a:pPr marL="457200" lvl="0" indent="-330200" algn="l" rtl="0">
              <a:lnSpc>
                <a:spcPct val="100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National Geospatial Advisory Committee (NGAC)</a:t>
            </a:r>
            <a:endParaRPr/>
          </a:p>
          <a:p>
            <a:pPr marL="914400" lvl="1" indent="-330200" algn="l" rtl="0">
              <a:lnSpc>
                <a:spcPct val="100000"/>
              </a:lnSpc>
              <a:spcBef>
                <a:spcPts val="0"/>
              </a:spcBef>
              <a:spcAft>
                <a:spcPts val="0"/>
              </a:spcAft>
              <a:buClr>
                <a:srgbClr val="595959"/>
              </a:buClr>
              <a:buSzPts val="1600"/>
              <a:buFont typeface="Arial"/>
              <a:buChar char="-"/>
            </a:pPr>
            <a:r>
              <a:rPr lang="en-US" sz="1600" i="1">
                <a:solidFill>
                  <a:srgbClr val="07336F"/>
                </a:solidFill>
                <a:latin typeface="Calibri"/>
                <a:ea typeface="Calibri"/>
                <a:cs typeface="Calibri"/>
                <a:sym typeface="Calibri"/>
              </a:rPr>
              <a:t>Dept. of Interior FACA to “provide advice and recommendations related to management of Federal and national geospatial programs, the development of the National Spatial Data Infrastructure, and the implementation of Office of Management and Budget Circular A-16 and Executive Order 12906”.</a:t>
            </a:r>
            <a:endParaRPr sz="1600" i="1">
              <a:solidFill>
                <a:srgbClr val="07336F"/>
              </a:solidFill>
              <a:latin typeface="Calibri"/>
              <a:ea typeface="Calibri"/>
              <a:cs typeface="Calibri"/>
              <a:sym typeface="Calibri"/>
            </a:endParaRPr>
          </a:p>
          <a:p>
            <a:pPr marL="457200" lvl="0" indent="-330200" algn="l" rtl="0">
              <a:lnSpc>
                <a:spcPct val="100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National Geospatial Data Assets (NGDA)</a:t>
            </a:r>
            <a:endParaRPr/>
          </a:p>
          <a:p>
            <a:pPr marL="914400" lvl="1" indent="-330200" algn="l" rtl="0">
              <a:lnSpc>
                <a:spcPct val="100000"/>
              </a:lnSpc>
              <a:spcBef>
                <a:spcPts val="0"/>
              </a:spcBef>
              <a:spcAft>
                <a:spcPts val="0"/>
              </a:spcAft>
              <a:buClr>
                <a:srgbClr val="595959"/>
              </a:buClr>
              <a:buSzPts val="1600"/>
              <a:buFont typeface="Arial"/>
              <a:buChar char="-"/>
            </a:pPr>
            <a:r>
              <a:rPr lang="en-US" sz="1600" i="1">
                <a:solidFill>
                  <a:srgbClr val="07336F"/>
                </a:solidFill>
                <a:latin typeface="Calibri"/>
                <a:ea typeface="Calibri"/>
                <a:cs typeface="Calibri"/>
                <a:sym typeface="Calibri"/>
              </a:rPr>
              <a:t>A geospatial dataset that has been designated by the FGDC and meets at least one of the following criteria: supports mission goals of multiple federal agencies, statutorily mandated, supports Presidential priorities.</a:t>
            </a:r>
            <a:endParaRPr/>
          </a:p>
          <a:p>
            <a:pPr marL="457200" lvl="0" indent="-330200" algn="l" rtl="0">
              <a:lnSpc>
                <a:spcPct val="100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NGDA Themes</a:t>
            </a:r>
            <a:endParaRPr sz="2000" b="1">
              <a:solidFill>
                <a:srgbClr val="07336F"/>
              </a:solidFill>
              <a:latin typeface="Calibri"/>
              <a:ea typeface="Calibri"/>
              <a:cs typeface="Calibri"/>
              <a:sym typeface="Calibri"/>
            </a:endParaRPr>
          </a:p>
          <a:p>
            <a:pPr marL="914400" lvl="1" indent="-330200" algn="l" rtl="0">
              <a:lnSpc>
                <a:spcPct val="100000"/>
              </a:lnSpc>
              <a:spcBef>
                <a:spcPts val="0"/>
              </a:spcBef>
              <a:spcAft>
                <a:spcPts val="0"/>
              </a:spcAft>
              <a:buClr>
                <a:srgbClr val="595959"/>
              </a:buClr>
              <a:buSzPts val="1600"/>
              <a:buFont typeface="Arial"/>
              <a:buChar char="-"/>
            </a:pPr>
            <a:r>
              <a:rPr lang="en-US" sz="1600" i="1">
                <a:solidFill>
                  <a:srgbClr val="07336F"/>
                </a:solidFill>
                <a:latin typeface="Calibri"/>
                <a:ea typeface="Calibri"/>
                <a:cs typeface="Calibri"/>
                <a:sym typeface="Calibri"/>
              </a:rPr>
              <a:t>Groupings of NGDA datasets, with coordinated management led by one or more Federal agencies; mandated under OMB Circular A-16</a:t>
            </a:r>
            <a:endParaRPr/>
          </a:p>
        </p:txBody>
      </p:sp>
      <p:pic>
        <p:nvPicPr>
          <p:cNvPr id="158" name="Google Shape;158;p26"/>
          <p:cNvPicPr preferRelativeResize="0"/>
          <p:nvPr/>
        </p:nvPicPr>
        <p:blipFill rotWithShape="1">
          <a:blip r:embed="rId3">
            <a:alphaModFix/>
          </a:blip>
          <a:srcRect/>
          <a:stretch/>
        </p:blipFill>
        <p:spPr>
          <a:xfrm>
            <a:off x="7772400" y="152400"/>
            <a:ext cx="1298575" cy="1298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NOAA’s FGDC Footprint</a:t>
            </a:r>
            <a:endParaRPr sz="3200">
              <a:solidFill>
                <a:srgbClr val="0099D8"/>
              </a:solidFill>
            </a:endParaRPr>
          </a:p>
        </p:txBody>
      </p:sp>
      <p:sp>
        <p:nvSpPr>
          <p:cNvPr id="165" name="Google Shape;165;p27"/>
          <p:cNvSpPr txBox="1">
            <a:spLocks noGrp="1"/>
          </p:cNvSpPr>
          <p:nvPr>
            <p:ph type="body" idx="1"/>
          </p:nvPr>
        </p:nvSpPr>
        <p:spPr>
          <a:xfrm>
            <a:off x="609134" y="1368521"/>
            <a:ext cx="8357400" cy="48990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Subcommittees</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Federal Geodetic Control Subcommittee (NGS Chair)</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Elevation Subcommittee (OCS Co-Chair)</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Marine and Coastal Spatial Data Subcommittee (OCM Chair – on hiatus)</a:t>
            </a:r>
            <a:endParaRPr/>
          </a:p>
          <a:p>
            <a:pPr marL="457200" lvl="0" indent="-330200" algn="l" rtl="0">
              <a:lnSpc>
                <a:spcPct val="115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NGDA Themes (4 of 17 total)</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Geodetic Control</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Elevation</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Water – Oceans and Coasts</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Weather and Climate</a:t>
            </a:r>
            <a:endParaRPr/>
          </a:p>
          <a:p>
            <a:pPr marL="457200" lvl="0" indent="-330200" algn="l" rtl="0">
              <a:lnSpc>
                <a:spcPct val="115000"/>
              </a:lnSpc>
              <a:spcBef>
                <a:spcPts val="0"/>
              </a:spcBef>
              <a:spcAft>
                <a:spcPts val="0"/>
              </a:spcAft>
              <a:buClr>
                <a:srgbClr val="595959"/>
              </a:buClr>
              <a:buSzPts val="1600"/>
              <a:buFont typeface="Arial"/>
              <a:buChar char="-"/>
            </a:pPr>
            <a:r>
              <a:rPr lang="en-US" sz="2000" b="1">
                <a:solidFill>
                  <a:srgbClr val="07336F"/>
                </a:solidFill>
                <a:latin typeface="Calibri"/>
                <a:ea typeface="Calibri"/>
                <a:cs typeface="Calibri"/>
                <a:sym typeface="Calibri"/>
              </a:rPr>
              <a:t>NGDAs (24 of 175 total)</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Multiple geodetic control datasets</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Multiple bathymetry datasets</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Shoreline, marine boundaries and limits</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Coastal and ocean biological data</a:t>
            </a:r>
            <a:endParaRPr/>
          </a:p>
          <a:p>
            <a:pPr marL="914400" lvl="1" indent="-330200" algn="l" rtl="0">
              <a:lnSpc>
                <a:spcPct val="115000"/>
              </a:lnSpc>
              <a:spcBef>
                <a:spcPts val="0"/>
              </a:spcBef>
              <a:spcAft>
                <a:spcPts val="0"/>
              </a:spcAft>
              <a:buClr>
                <a:srgbClr val="595959"/>
              </a:buClr>
              <a:buSzPts val="1600"/>
              <a:buFont typeface="Arial"/>
              <a:buChar char="-"/>
            </a:pPr>
            <a:r>
              <a:rPr lang="en-US" sz="1800">
                <a:solidFill>
                  <a:srgbClr val="07336F"/>
                </a:solidFill>
                <a:latin typeface="Calibri"/>
                <a:ea typeface="Calibri"/>
                <a:cs typeface="Calibri"/>
                <a:sym typeface="Calibri"/>
              </a:rPr>
              <a:t>Satellite and aerial imagery</a:t>
            </a:r>
            <a:endParaRPr sz="1800">
              <a:solidFill>
                <a:srgbClr val="07336F"/>
              </a:solidFill>
              <a:latin typeface="Calibri"/>
              <a:ea typeface="Calibri"/>
              <a:cs typeface="Calibri"/>
              <a:sym typeface="Calibri"/>
            </a:endParaRPr>
          </a:p>
        </p:txBody>
      </p:sp>
      <p:pic>
        <p:nvPicPr>
          <p:cNvPr id="166" name="Google Shape;166;p27"/>
          <p:cNvPicPr preferRelativeResize="0"/>
          <p:nvPr/>
        </p:nvPicPr>
        <p:blipFill rotWithShape="1">
          <a:blip r:embed="rId3">
            <a:alphaModFix/>
          </a:blip>
          <a:srcRect/>
          <a:stretch/>
        </p:blipFill>
        <p:spPr>
          <a:xfrm>
            <a:off x="7772400" y="152400"/>
            <a:ext cx="1298575" cy="1298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GDA Background</a:t>
            </a:r>
            <a:endParaRPr sz="3200">
              <a:solidFill>
                <a:srgbClr val="0099D8"/>
              </a:solidFill>
            </a:endParaRPr>
          </a:p>
        </p:txBody>
      </p:sp>
      <p:sp>
        <p:nvSpPr>
          <p:cNvPr id="173" name="Google Shape;173;p28"/>
          <p:cNvSpPr txBox="1">
            <a:spLocks noGrp="1"/>
          </p:cNvSpPr>
          <p:nvPr>
            <p:ph type="body" idx="1"/>
          </p:nvPr>
        </p:nvSpPr>
        <p:spPr>
          <a:xfrm>
            <a:off x="609134" y="1450975"/>
            <a:ext cx="8357400" cy="4816546"/>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rgbClr val="595959"/>
              </a:buClr>
              <a:buSzPts val="1600"/>
              <a:buFont typeface="Arial"/>
              <a:buChar char="-"/>
            </a:pPr>
            <a:r>
              <a:rPr lang="en-US" sz="2200">
                <a:solidFill>
                  <a:srgbClr val="07336F"/>
                </a:solidFill>
                <a:latin typeface="Calibri"/>
                <a:ea typeface="Calibri"/>
                <a:cs typeface="Calibri"/>
                <a:sym typeface="Calibri"/>
              </a:rPr>
              <a:t>Signed into law on October 5, 2018 </a:t>
            </a:r>
            <a:endParaRPr/>
          </a:p>
          <a:p>
            <a:pPr marL="457200" lvl="0" indent="-330200" algn="l" rtl="0">
              <a:lnSpc>
                <a:spcPct val="115000"/>
              </a:lnSpc>
              <a:spcBef>
                <a:spcPts val="0"/>
              </a:spcBef>
              <a:spcAft>
                <a:spcPts val="0"/>
              </a:spcAft>
              <a:buClr>
                <a:srgbClr val="595959"/>
              </a:buClr>
              <a:buSzPts val="1600"/>
              <a:buFont typeface="Arial"/>
              <a:buChar char="-"/>
            </a:pPr>
            <a:r>
              <a:rPr lang="en-US" sz="2200">
                <a:solidFill>
                  <a:srgbClr val="07336F"/>
                </a:solidFill>
                <a:latin typeface="Calibri"/>
                <a:ea typeface="Calibri"/>
                <a:cs typeface="Calibri"/>
                <a:sym typeface="Calibri"/>
              </a:rPr>
              <a:t>Codifies FGDC roles and responsibilities</a:t>
            </a:r>
            <a:endParaRPr sz="2200">
              <a:solidFill>
                <a:srgbClr val="07336F"/>
              </a:solidFill>
            </a:endParaRPr>
          </a:p>
          <a:p>
            <a:pPr marL="457200" lvl="0" indent="-330200" algn="l" rtl="0">
              <a:lnSpc>
                <a:spcPct val="115000"/>
              </a:lnSpc>
              <a:spcBef>
                <a:spcPts val="0"/>
              </a:spcBef>
              <a:spcAft>
                <a:spcPts val="0"/>
              </a:spcAft>
              <a:buClr>
                <a:srgbClr val="595959"/>
              </a:buClr>
              <a:buSzPts val="1600"/>
              <a:buFont typeface="Arial"/>
              <a:buChar char="-"/>
            </a:pPr>
            <a:r>
              <a:rPr lang="en-US" sz="2200">
                <a:solidFill>
                  <a:srgbClr val="07336F"/>
                </a:solidFill>
                <a:latin typeface="Calibri"/>
                <a:ea typeface="Calibri"/>
                <a:cs typeface="Calibri"/>
                <a:sym typeface="Calibri"/>
              </a:rPr>
              <a:t>Codifies and strengthens the National Geospatial Advisory Committee (NGAC) and overall standing of non-Federal sectors </a:t>
            </a:r>
            <a:endParaRPr sz="2200">
              <a:solidFill>
                <a:srgbClr val="07336F"/>
              </a:solidFill>
              <a:latin typeface="Calibri"/>
              <a:ea typeface="Calibri"/>
              <a:cs typeface="Calibri"/>
              <a:sym typeface="Calibri"/>
            </a:endParaRPr>
          </a:p>
          <a:p>
            <a:pPr marL="457200" lvl="0" indent="-330200" algn="l" rtl="0">
              <a:lnSpc>
                <a:spcPct val="115000"/>
              </a:lnSpc>
              <a:spcBef>
                <a:spcPts val="0"/>
              </a:spcBef>
              <a:spcAft>
                <a:spcPts val="0"/>
              </a:spcAft>
              <a:buClr>
                <a:srgbClr val="595959"/>
              </a:buClr>
              <a:buSzPts val="1600"/>
              <a:buFont typeface="Arial"/>
              <a:buChar char="-"/>
            </a:pPr>
            <a:r>
              <a:rPr lang="en-US" sz="2200">
                <a:solidFill>
                  <a:srgbClr val="07336F"/>
                </a:solidFill>
                <a:latin typeface="Calibri"/>
                <a:ea typeface="Calibri"/>
                <a:cs typeface="Calibri"/>
                <a:sym typeface="Calibri"/>
              </a:rPr>
              <a:t>Establishes requirements for:</a:t>
            </a:r>
            <a:endParaRPr sz="2200">
              <a:solidFill>
                <a:srgbClr val="07336F"/>
              </a:solidFill>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7336F"/>
                </a:solidFill>
                <a:latin typeface="Calibri"/>
                <a:ea typeface="Calibri"/>
                <a:cs typeface="Calibri"/>
                <a:sym typeface="Calibri"/>
              </a:rPr>
              <a:t>National Spatial Data Infrastructure (NSDI) and NSDI Strategic Plans</a:t>
            </a:r>
            <a:endParaRPr sz="1600">
              <a:solidFill>
                <a:srgbClr val="07336F"/>
              </a:solidFill>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7336F"/>
                </a:solidFill>
                <a:latin typeface="Calibri"/>
                <a:ea typeface="Calibri"/>
                <a:cs typeface="Calibri"/>
                <a:sym typeface="Calibri"/>
              </a:rPr>
              <a:t>National Geospatial Data Asset (NGDA) Data Themes</a:t>
            </a:r>
            <a:endParaRPr sz="1600">
              <a:solidFill>
                <a:srgbClr val="07336F"/>
              </a:solidFill>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7336F"/>
                </a:solidFill>
                <a:latin typeface="Calibri"/>
                <a:ea typeface="Calibri"/>
                <a:cs typeface="Calibri"/>
                <a:sym typeface="Calibri"/>
              </a:rPr>
              <a:t>Geospatial Data Standards</a:t>
            </a:r>
            <a:endParaRPr sz="1600">
              <a:solidFill>
                <a:srgbClr val="07336F"/>
              </a:solidFill>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7336F"/>
                </a:solidFill>
                <a:latin typeface="Calibri"/>
                <a:ea typeface="Calibri"/>
                <a:cs typeface="Calibri"/>
                <a:sym typeface="Calibri"/>
              </a:rPr>
              <a:t>GeoPlatform</a:t>
            </a:r>
            <a:endParaRPr sz="1600">
              <a:solidFill>
                <a:srgbClr val="07336F"/>
              </a:solidFill>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7336F"/>
                </a:solidFill>
                <a:latin typeface="Calibri"/>
                <a:ea typeface="Calibri"/>
                <a:cs typeface="Calibri"/>
                <a:sym typeface="Calibri"/>
              </a:rPr>
              <a:t>Covered Agency planning and reporting requirements</a:t>
            </a:r>
            <a:endParaRPr sz="1600">
              <a:solidFill>
                <a:srgbClr val="07336F"/>
              </a:solidFill>
            </a:endParaRPr>
          </a:p>
          <a:p>
            <a:pPr marL="457200" lvl="0" indent="-228600" algn="l" rtl="0">
              <a:lnSpc>
                <a:spcPct val="115000"/>
              </a:lnSpc>
              <a:spcBef>
                <a:spcPts val="0"/>
              </a:spcBef>
              <a:spcAft>
                <a:spcPts val="0"/>
              </a:spcAft>
              <a:buClr>
                <a:srgbClr val="595959"/>
              </a:buClr>
              <a:buSzPts val="1600"/>
              <a:buFont typeface="Arial"/>
              <a:buNone/>
            </a:pPr>
            <a:endParaRPr sz="2400">
              <a:solidFill>
                <a:srgbClr val="07336F"/>
              </a:solidFill>
              <a:latin typeface="Calibri"/>
              <a:ea typeface="Calibri"/>
              <a:cs typeface="Calibri"/>
              <a:sym typeface="Calibri"/>
            </a:endParaRPr>
          </a:p>
          <a:p>
            <a:pPr marL="457200" lvl="0" indent="-330200" algn="l" rtl="0">
              <a:lnSpc>
                <a:spcPct val="115000"/>
              </a:lnSpc>
              <a:spcBef>
                <a:spcPts val="0"/>
              </a:spcBef>
              <a:spcAft>
                <a:spcPts val="0"/>
              </a:spcAft>
              <a:buClr>
                <a:srgbClr val="595959"/>
              </a:buClr>
              <a:buSzPts val="1600"/>
              <a:buFont typeface="Arial"/>
              <a:buChar char="-"/>
            </a:pPr>
            <a:r>
              <a:rPr lang="en-US" sz="2400">
                <a:solidFill>
                  <a:srgbClr val="07336F"/>
                </a:solidFill>
                <a:latin typeface="Calibri"/>
                <a:ea typeface="Calibri"/>
                <a:cs typeface="Calibri"/>
                <a:sym typeface="Calibri"/>
              </a:rPr>
              <a:t>Reference:  </a:t>
            </a:r>
            <a:r>
              <a:rPr lang="en-US" sz="2400" u="sng">
                <a:solidFill>
                  <a:schemeClr val="hlink"/>
                </a:solidFill>
                <a:latin typeface="Calibri"/>
                <a:ea typeface="Calibri"/>
                <a:cs typeface="Calibri"/>
                <a:sym typeface="Calibri"/>
                <a:hlinkClick r:id="rId3"/>
              </a:rPr>
              <a:t>https://www.fgdc.gov/gda</a:t>
            </a:r>
            <a:endParaRPr sz="2400">
              <a:solidFill>
                <a:srgbClr val="07336F"/>
              </a:solidFill>
              <a:latin typeface="Calibri"/>
              <a:ea typeface="Calibri"/>
              <a:cs typeface="Calibri"/>
              <a:sym typeface="Calibri"/>
            </a:endParaRPr>
          </a:p>
        </p:txBody>
      </p:sp>
      <p:pic>
        <p:nvPicPr>
          <p:cNvPr id="174" name="Google Shape;174;p28"/>
          <p:cNvPicPr preferRelativeResize="0"/>
          <p:nvPr/>
        </p:nvPicPr>
        <p:blipFill rotWithShape="1">
          <a:blip r:embed="rId4">
            <a:alphaModFix/>
          </a:blip>
          <a:srcRect/>
          <a:stretch/>
        </p:blipFill>
        <p:spPr>
          <a:xfrm>
            <a:off x="7772400" y="152400"/>
            <a:ext cx="1298575" cy="1298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Timeline</a:t>
            </a:r>
            <a:endParaRPr sz="3200">
              <a:solidFill>
                <a:srgbClr val="0099D8"/>
              </a:solidFill>
            </a:endParaRPr>
          </a:p>
        </p:txBody>
      </p:sp>
      <p:pic>
        <p:nvPicPr>
          <p:cNvPr id="181" name="Google Shape;181;p29"/>
          <p:cNvPicPr preferRelativeResize="0"/>
          <p:nvPr/>
        </p:nvPicPr>
        <p:blipFill rotWithShape="1">
          <a:blip r:embed="rId3">
            <a:alphaModFix/>
          </a:blip>
          <a:srcRect/>
          <a:stretch/>
        </p:blipFill>
        <p:spPr>
          <a:xfrm>
            <a:off x="7772400" y="152400"/>
            <a:ext cx="1298575" cy="1298575"/>
          </a:xfrm>
          <a:prstGeom prst="rect">
            <a:avLst/>
          </a:prstGeom>
          <a:noFill/>
          <a:ln>
            <a:noFill/>
          </a:ln>
        </p:spPr>
      </p:pic>
      <p:graphicFrame>
        <p:nvGraphicFramePr>
          <p:cNvPr id="182" name="Google Shape;182;p29"/>
          <p:cNvGraphicFramePr/>
          <p:nvPr/>
        </p:nvGraphicFramePr>
        <p:xfrm>
          <a:off x="858253" y="1251289"/>
          <a:ext cx="3000000" cy="3000000"/>
        </p:xfrm>
        <a:graphic>
          <a:graphicData uri="http://schemas.openxmlformats.org/drawingml/2006/table">
            <a:tbl>
              <a:tblPr firstRow="1" firstCol="1" bandRow="1">
                <a:noFill/>
                <a:tableStyleId>{C04751F6-13B6-4A7A-B292-BE5CC44CC460}</a:tableStyleId>
              </a:tblPr>
              <a:tblGrid>
                <a:gridCol w="5031300">
                  <a:extLst>
                    <a:ext uri="{9D8B030D-6E8A-4147-A177-3AD203B41FA5}">
                      <a16:colId xmlns:a16="http://schemas.microsoft.com/office/drawing/2014/main" val="20000"/>
                    </a:ext>
                  </a:extLst>
                </a:gridCol>
                <a:gridCol w="1882775">
                  <a:extLst>
                    <a:ext uri="{9D8B030D-6E8A-4147-A177-3AD203B41FA5}">
                      <a16:colId xmlns:a16="http://schemas.microsoft.com/office/drawing/2014/main" val="20001"/>
                    </a:ext>
                  </a:extLst>
                </a:gridCol>
              </a:tblGrid>
              <a:tr h="438325">
                <a:tc>
                  <a:txBody>
                    <a:bodyPr/>
                    <a:lstStyle/>
                    <a:p>
                      <a:pPr marL="0" marR="0" lvl="0" indent="0" algn="l" rtl="0">
                        <a:lnSpc>
                          <a:spcPct val="115000"/>
                        </a:lnSpc>
                        <a:spcBef>
                          <a:spcPts val="0"/>
                        </a:spcBef>
                        <a:spcAft>
                          <a:spcPts val="0"/>
                        </a:spcAft>
                        <a:buNone/>
                      </a:pPr>
                      <a:r>
                        <a:rPr lang="en-US" sz="1600" u="none" strike="noStrike" cap="none"/>
                        <a:t>Activity</a:t>
                      </a:r>
                      <a:endParaRPr sz="14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600" u="none" strike="noStrike" cap="none"/>
                        <a:t>Target Date</a:t>
                      </a:r>
                      <a:endParaRPr sz="14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r h="407000">
                <a:tc>
                  <a:txBody>
                    <a:bodyPr/>
                    <a:lstStyle/>
                    <a:p>
                      <a:pPr marL="0" marR="0" lvl="0" indent="0" algn="l" rtl="0">
                        <a:lnSpc>
                          <a:spcPct val="100000"/>
                        </a:lnSpc>
                        <a:spcBef>
                          <a:spcPts val="0"/>
                        </a:spcBef>
                        <a:spcAft>
                          <a:spcPts val="0"/>
                        </a:spcAft>
                        <a:buNone/>
                      </a:pPr>
                      <a:r>
                        <a:rPr lang="en-US" sz="1200" u="none" strike="noStrike" cap="none"/>
                        <a:t>Work Group Priority Issues Due</a:t>
                      </a:r>
                      <a:endParaRPr sz="1100" u="none" strike="noStrike" cap="none"/>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3/18/19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02150">
                <a:tc>
                  <a:txBody>
                    <a:bodyPr/>
                    <a:lstStyle/>
                    <a:p>
                      <a:pPr marL="0" marR="0" lvl="0" indent="0" algn="l" rtl="0">
                        <a:lnSpc>
                          <a:spcPct val="115000"/>
                        </a:lnSpc>
                        <a:spcBef>
                          <a:spcPts val="0"/>
                        </a:spcBef>
                        <a:spcAft>
                          <a:spcPts val="0"/>
                        </a:spcAft>
                        <a:buNone/>
                      </a:pPr>
                      <a:r>
                        <a:rPr lang="en-US" sz="1400" u="none" strike="noStrike" cap="none">
                          <a:solidFill>
                            <a:srgbClr val="FF0000"/>
                          </a:solidFill>
                        </a:rPr>
                        <a:t>**</a:t>
                      </a:r>
                      <a:r>
                        <a:rPr lang="en-US" sz="1200" u="none" strike="noStrike" cap="none"/>
                        <a:t>NGAC Public Meeting – Update on Progress</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3/26/19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415225">
                <a:tc>
                  <a:txBody>
                    <a:bodyPr/>
                    <a:lstStyle/>
                    <a:p>
                      <a:pPr marL="0" marR="0" lvl="0" indent="0" algn="l" rtl="0">
                        <a:lnSpc>
                          <a:spcPct val="115000"/>
                        </a:lnSpc>
                        <a:spcBef>
                          <a:spcPts val="0"/>
                        </a:spcBef>
                        <a:spcAft>
                          <a:spcPts val="0"/>
                        </a:spcAft>
                        <a:buNone/>
                      </a:pPr>
                      <a:r>
                        <a:rPr lang="en-US" sz="1200" u="none" strike="noStrike" cap="none"/>
                        <a:t>FGDC Steering Committee Meeting</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3/27/19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361100">
                <a:tc>
                  <a:txBody>
                    <a:bodyPr/>
                    <a:lstStyle/>
                    <a:p>
                      <a:pPr marL="0" marR="0" lvl="0" indent="0" algn="l" rtl="0">
                        <a:lnSpc>
                          <a:spcPct val="115000"/>
                        </a:lnSpc>
                        <a:spcBef>
                          <a:spcPts val="0"/>
                        </a:spcBef>
                        <a:spcAft>
                          <a:spcPts val="0"/>
                        </a:spcAft>
                        <a:buNone/>
                      </a:pPr>
                      <a:r>
                        <a:rPr lang="en-US" sz="1200" u="none" strike="noStrike" cap="none"/>
                        <a:t>Work Group Reports Due</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4/18/19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373075">
                <a:tc>
                  <a:txBody>
                    <a:bodyPr/>
                    <a:lstStyle/>
                    <a:p>
                      <a:pPr marL="0" marR="0" lvl="0" indent="0" algn="l" rtl="0">
                        <a:lnSpc>
                          <a:spcPct val="115000"/>
                        </a:lnSpc>
                        <a:spcBef>
                          <a:spcPts val="0"/>
                        </a:spcBef>
                        <a:spcAft>
                          <a:spcPts val="0"/>
                        </a:spcAft>
                        <a:buNone/>
                      </a:pPr>
                      <a:r>
                        <a:rPr lang="en-US" sz="1200" u="none" strike="noStrike" cap="none"/>
                        <a:t>Address Priority Issues – FGDC &amp; OMB</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April/May 2019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r h="361125">
                <a:tc>
                  <a:txBody>
                    <a:bodyPr/>
                    <a:lstStyle/>
                    <a:p>
                      <a:pPr marL="0" marR="0" lvl="0" indent="0" algn="l" rtl="0">
                        <a:lnSpc>
                          <a:spcPct val="115000"/>
                        </a:lnSpc>
                        <a:spcBef>
                          <a:spcPts val="0"/>
                        </a:spcBef>
                        <a:spcAft>
                          <a:spcPts val="0"/>
                        </a:spcAft>
                        <a:buNone/>
                      </a:pPr>
                      <a:r>
                        <a:rPr lang="en-US" sz="1200" u="none" strike="noStrike" cap="none"/>
                        <a:t>Develop Initial GDA Budget Strategy</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April/May 2019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6"/>
                  </a:ext>
                </a:extLst>
              </a:tr>
              <a:tr h="336500">
                <a:tc>
                  <a:txBody>
                    <a:bodyPr/>
                    <a:lstStyle/>
                    <a:p>
                      <a:pPr marL="0" marR="0" lvl="0" indent="0" algn="l" rtl="0">
                        <a:lnSpc>
                          <a:spcPct val="115000"/>
                        </a:lnSpc>
                        <a:spcBef>
                          <a:spcPts val="0"/>
                        </a:spcBef>
                        <a:spcAft>
                          <a:spcPts val="0"/>
                        </a:spcAft>
                        <a:buNone/>
                      </a:pPr>
                      <a:r>
                        <a:rPr lang="en-US" sz="1400" u="none" strike="noStrike" cap="none">
                          <a:solidFill>
                            <a:srgbClr val="FF0000"/>
                          </a:solidFill>
                        </a:rPr>
                        <a:t>**</a:t>
                      </a:r>
                      <a:r>
                        <a:rPr lang="en-US" sz="1200" u="none" strike="noStrike" cap="none"/>
                        <a:t>NSDI Leaders Forum</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April/May 2019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7"/>
                  </a:ext>
                </a:extLst>
              </a:tr>
              <a:tr h="393950">
                <a:tc>
                  <a:txBody>
                    <a:bodyPr/>
                    <a:lstStyle/>
                    <a:p>
                      <a:pPr marL="0" marR="0" lvl="0" indent="0" algn="l" rtl="0">
                        <a:lnSpc>
                          <a:spcPct val="115000"/>
                        </a:lnSpc>
                        <a:spcBef>
                          <a:spcPts val="0"/>
                        </a:spcBef>
                        <a:spcAft>
                          <a:spcPts val="0"/>
                        </a:spcAft>
                        <a:buNone/>
                      </a:pPr>
                      <a:r>
                        <a:rPr lang="en-US" sz="1200" u="none" strike="noStrike" cap="none"/>
                        <a:t>Outreach/Coordination with Key Partners/Stakeholders</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Ongoing</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8"/>
                  </a:ext>
                </a:extLst>
              </a:tr>
              <a:tr h="357750">
                <a:tc>
                  <a:txBody>
                    <a:bodyPr/>
                    <a:lstStyle/>
                    <a:p>
                      <a:pPr marL="0" marR="0" lvl="0" indent="0" algn="l" rtl="0">
                        <a:lnSpc>
                          <a:spcPct val="115000"/>
                        </a:lnSpc>
                        <a:spcBef>
                          <a:spcPts val="0"/>
                        </a:spcBef>
                        <a:spcAft>
                          <a:spcPts val="0"/>
                        </a:spcAft>
                        <a:buNone/>
                      </a:pPr>
                      <a:r>
                        <a:rPr lang="en-US" sz="1200" u="none" strike="noStrike" cap="none"/>
                        <a:t>Draft of GDA Implementation Roadmap</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6/3/19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9"/>
                  </a:ext>
                </a:extLst>
              </a:tr>
              <a:tr h="316425">
                <a:tc>
                  <a:txBody>
                    <a:bodyPr/>
                    <a:lstStyle/>
                    <a:p>
                      <a:pPr marL="0" marR="0" lvl="0" indent="0" algn="l" rtl="0">
                        <a:lnSpc>
                          <a:spcPct val="115000"/>
                        </a:lnSpc>
                        <a:spcBef>
                          <a:spcPts val="0"/>
                        </a:spcBef>
                        <a:spcAft>
                          <a:spcPts val="0"/>
                        </a:spcAft>
                        <a:buNone/>
                      </a:pPr>
                      <a:r>
                        <a:rPr lang="en-US" sz="1400" u="none" strike="noStrike" cap="none">
                          <a:solidFill>
                            <a:srgbClr val="FF0000"/>
                          </a:solidFill>
                        </a:rPr>
                        <a:t>**</a:t>
                      </a:r>
                      <a:r>
                        <a:rPr lang="en-US" sz="1200" u="none" strike="noStrike" cap="none"/>
                        <a:t>NGAC Public Meeting</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6/11-12/19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10"/>
                  </a:ext>
                </a:extLst>
              </a:tr>
              <a:tr h="348075">
                <a:tc>
                  <a:txBody>
                    <a:bodyPr/>
                    <a:lstStyle/>
                    <a:p>
                      <a:pPr marL="0" marR="0" lvl="0" indent="0" algn="l" rtl="0">
                        <a:lnSpc>
                          <a:spcPct val="115000"/>
                        </a:lnSpc>
                        <a:spcBef>
                          <a:spcPts val="0"/>
                        </a:spcBef>
                        <a:spcAft>
                          <a:spcPts val="0"/>
                        </a:spcAft>
                        <a:buNone/>
                      </a:pPr>
                      <a:r>
                        <a:rPr lang="en-US" sz="1200" u="none" strike="noStrike" cap="none"/>
                        <a:t>FGDC Steering Committee Meeting</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6/13/19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11"/>
                  </a:ext>
                </a:extLst>
              </a:tr>
              <a:tr h="438325">
                <a:tc>
                  <a:txBody>
                    <a:bodyPr/>
                    <a:lstStyle/>
                    <a:p>
                      <a:pPr marL="0" marR="0" lvl="0" indent="0" algn="l" rtl="0">
                        <a:lnSpc>
                          <a:spcPct val="115000"/>
                        </a:lnSpc>
                        <a:spcBef>
                          <a:spcPts val="0"/>
                        </a:spcBef>
                        <a:spcAft>
                          <a:spcPts val="0"/>
                        </a:spcAft>
                        <a:buNone/>
                      </a:pPr>
                      <a:r>
                        <a:rPr lang="en-US" sz="1200" u="none" strike="noStrike" cap="none"/>
                        <a:t>OMB Guidance Per GDA Section 753 (b)(3)</a:t>
                      </a:r>
                      <a:endParaRPr sz="1100" u="none" strike="noStrike" cap="none">
                        <a:latin typeface="Arial"/>
                        <a:ea typeface="Arial"/>
                        <a:cs typeface="Arial"/>
                        <a:sym typeface="Arial"/>
                      </a:endParaRPr>
                    </a:p>
                  </a:txBody>
                  <a:tcPr marL="68575" marR="68575" marT="0" marB="0" anchor="ctr"/>
                </a:tc>
                <a:tc>
                  <a:txBody>
                    <a:bodyPr/>
                    <a:lstStyle/>
                    <a:p>
                      <a:pPr marL="0" marR="0" lvl="0" indent="0" algn="l" rtl="0">
                        <a:lnSpc>
                          <a:spcPct val="115000"/>
                        </a:lnSpc>
                        <a:spcBef>
                          <a:spcPts val="0"/>
                        </a:spcBef>
                        <a:spcAft>
                          <a:spcPts val="0"/>
                        </a:spcAft>
                        <a:buNone/>
                      </a:pPr>
                      <a:r>
                        <a:rPr lang="en-US" sz="1200" u="none" strike="noStrike" cap="none"/>
                        <a:t>October 2019</a:t>
                      </a:r>
                      <a:endParaRPr sz="11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HSRP: Impacts and Opportunities</a:t>
            </a:r>
            <a:endParaRPr sz="3200">
              <a:solidFill>
                <a:srgbClr val="0099D8"/>
              </a:solidFill>
            </a:endParaRPr>
          </a:p>
        </p:txBody>
      </p:sp>
      <p:sp>
        <p:nvSpPr>
          <p:cNvPr id="189" name="Google Shape;189;p30"/>
          <p:cNvSpPr txBox="1">
            <a:spLocks noGrp="1"/>
          </p:cNvSpPr>
          <p:nvPr>
            <p:ph type="body" idx="1"/>
          </p:nvPr>
        </p:nvSpPr>
        <p:spPr>
          <a:xfrm>
            <a:off x="584653" y="1256378"/>
            <a:ext cx="7837034" cy="48990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00"/>
              </a:spcBef>
              <a:spcAft>
                <a:spcPts val="0"/>
              </a:spcAft>
              <a:buClr>
                <a:srgbClr val="595959"/>
              </a:buClr>
              <a:buSzPts val="1600"/>
              <a:buFont typeface="Arial"/>
              <a:buChar char="-"/>
            </a:pPr>
            <a:r>
              <a:rPr lang="en-US" sz="2200" b="1">
                <a:solidFill>
                  <a:srgbClr val="002060"/>
                </a:solidFill>
                <a:latin typeface="Calibri"/>
                <a:ea typeface="Calibri"/>
                <a:cs typeface="Calibri"/>
                <a:sym typeface="Calibri"/>
              </a:rPr>
              <a:t>Exposure and opportunity to highlight the importance of geospatial data and systems – NOAA mission connections</a:t>
            </a:r>
            <a:endParaRPr sz="2200" b="1">
              <a:solidFill>
                <a:srgbClr val="002060"/>
              </a:solidFill>
              <a:latin typeface="Calibri"/>
              <a:ea typeface="Calibri"/>
              <a:cs typeface="Calibri"/>
              <a:sym typeface="Calibri"/>
            </a:endParaRPr>
          </a:p>
          <a:p>
            <a:pPr marL="914400" lvl="1" indent="-330200" algn="l" rtl="0">
              <a:lnSpc>
                <a:spcPct val="100000"/>
              </a:lnSpc>
              <a:spcBef>
                <a:spcPts val="600"/>
              </a:spcBef>
              <a:spcAft>
                <a:spcPts val="0"/>
              </a:spcAft>
              <a:buClr>
                <a:srgbClr val="595959"/>
              </a:buClr>
              <a:buSzPts val="1600"/>
              <a:buFont typeface="Arial"/>
              <a:buChar char="-"/>
            </a:pPr>
            <a:r>
              <a:rPr lang="en-US" sz="2000" i="1">
                <a:solidFill>
                  <a:srgbClr val="002060"/>
                </a:solidFill>
                <a:latin typeface="Calibri"/>
                <a:ea typeface="Calibri"/>
                <a:cs typeface="Calibri"/>
                <a:sym typeface="Calibri"/>
              </a:rPr>
              <a:t>NGDA Theme and Dataset leadership</a:t>
            </a:r>
            <a:endParaRPr/>
          </a:p>
          <a:p>
            <a:pPr marL="914400" lvl="1" indent="-330200" algn="l" rtl="0">
              <a:lnSpc>
                <a:spcPct val="100000"/>
              </a:lnSpc>
              <a:spcBef>
                <a:spcPts val="600"/>
              </a:spcBef>
              <a:spcAft>
                <a:spcPts val="0"/>
              </a:spcAft>
              <a:buClr>
                <a:srgbClr val="595959"/>
              </a:buClr>
              <a:buSzPts val="1600"/>
              <a:buFont typeface="Arial"/>
              <a:buChar char="-"/>
            </a:pPr>
            <a:r>
              <a:rPr lang="en-US" sz="2000" i="1">
                <a:solidFill>
                  <a:srgbClr val="002060"/>
                </a:solidFill>
                <a:latin typeface="Calibri"/>
                <a:ea typeface="Calibri"/>
                <a:cs typeface="Calibri"/>
                <a:sym typeface="Calibri"/>
              </a:rPr>
              <a:t>Agency geospatial strategic plans </a:t>
            </a:r>
            <a:endParaRPr/>
          </a:p>
          <a:p>
            <a:pPr marL="914400" lvl="1" indent="-330200" algn="l" rtl="0">
              <a:lnSpc>
                <a:spcPct val="100000"/>
              </a:lnSpc>
              <a:spcBef>
                <a:spcPts val="600"/>
              </a:spcBef>
              <a:spcAft>
                <a:spcPts val="0"/>
              </a:spcAft>
              <a:buClr>
                <a:srgbClr val="595959"/>
              </a:buClr>
              <a:buSzPts val="1600"/>
              <a:buFont typeface="Arial"/>
              <a:buChar char="-"/>
            </a:pPr>
            <a:r>
              <a:rPr lang="en-US" sz="2000" i="1">
                <a:solidFill>
                  <a:srgbClr val="002060"/>
                </a:solidFill>
                <a:latin typeface="Calibri"/>
                <a:ea typeface="Calibri"/>
                <a:cs typeface="Calibri"/>
                <a:sym typeface="Calibri"/>
              </a:rPr>
              <a:t>Value of geospatial data and systems - ROI</a:t>
            </a:r>
            <a:endParaRPr/>
          </a:p>
          <a:p>
            <a:pPr marL="457200" lvl="0" indent="-330200" algn="l" rtl="0">
              <a:lnSpc>
                <a:spcPct val="100000"/>
              </a:lnSpc>
              <a:spcBef>
                <a:spcPts val="600"/>
              </a:spcBef>
              <a:spcAft>
                <a:spcPts val="0"/>
              </a:spcAft>
              <a:buClr>
                <a:srgbClr val="595959"/>
              </a:buClr>
              <a:buSzPts val="1600"/>
              <a:buFont typeface="Arial"/>
              <a:buChar char="-"/>
            </a:pPr>
            <a:r>
              <a:rPr lang="en-US" sz="2200" b="1">
                <a:solidFill>
                  <a:srgbClr val="002060"/>
                </a:solidFill>
                <a:latin typeface="Calibri"/>
                <a:ea typeface="Calibri"/>
                <a:cs typeface="Calibri"/>
                <a:sym typeface="Calibri"/>
              </a:rPr>
              <a:t>Additional reporting for Federal agencies</a:t>
            </a:r>
            <a:endParaRPr/>
          </a:p>
          <a:p>
            <a:pPr marL="914400" lvl="1" indent="-330200" algn="l" rtl="0">
              <a:lnSpc>
                <a:spcPct val="100000"/>
              </a:lnSpc>
              <a:spcBef>
                <a:spcPts val="600"/>
              </a:spcBef>
              <a:spcAft>
                <a:spcPts val="0"/>
              </a:spcAft>
              <a:buClr>
                <a:srgbClr val="595959"/>
              </a:buClr>
              <a:buSzPts val="1600"/>
              <a:buFont typeface="Arial"/>
              <a:buChar char="-"/>
            </a:pPr>
            <a:r>
              <a:rPr lang="en-US" sz="2000" i="1">
                <a:solidFill>
                  <a:srgbClr val="002060"/>
                </a:solidFill>
                <a:latin typeface="Calibri"/>
                <a:ea typeface="Calibri"/>
                <a:cs typeface="Calibri"/>
                <a:sym typeface="Calibri"/>
              </a:rPr>
              <a:t>Congressional and Inspector General oversight</a:t>
            </a:r>
            <a:endParaRPr/>
          </a:p>
          <a:p>
            <a:pPr marL="914400" lvl="1" indent="-330200" algn="l" rtl="0">
              <a:lnSpc>
                <a:spcPct val="100000"/>
              </a:lnSpc>
              <a:spcBef>
                <a:spcPts val="600"/>
              </a:spcBef>
              <a:spcAft>
                <a:spcPts val="0"/>
              </a:spcAft>
              <a:buClr>
                <a:srgbClr val="595959"/>
              </a:buClr>
              <a:buSzPts val="1600"/>
              <a:buFont typeface="Arial"/>
              <a:buChar char="-"/>
            </a:pPr>
            <a:r>
              <a:rPr lang="en-US" sz="2000" i="1">
                <a:solidFill>
                  <a:srgbClr val="002060"/>
                </a:solidFill>
                <a:latin typeface="Calibri"/>
                <a:ea typeface="Calibri"/>
                <a:cs typeface="Calibri"/>
                <a:sym typeface="Calibri"/>
              </a:rPr>
              <a:t>Agency audits to assess compliance</a:t>
            </a:r>
            <a:endParaRPr/>
          </a:p>
          <a:p>
            <a:pPr marL="457200" lvl="0" indent="-330200" algn="l" rtl="0">
              <a:lnSpc>
                <a:spcPct val="100000"/>
              </a:lnSpc>
              <a:spcBef>
                <a:spcPts val="600"/>
              </a:spcBef>
              <a:spcAft>
                <a:spcPts val="0"/>
              </a:spcAft>
              <a:buClr>
                <a:srgbClr val="595959"/>
              </a:buClr>
              <a:buSzPts val="1600"/>
              <a:buFont typeface="Arial"/>
              <a:buChar char="-"/>
            </a:pPr>
            <a:r>
              <a:rPr lang="en-US" sz="2200" b="1">
                <a:solidFill>
                  <a:srgbClr val="002060"/>
                </a:solidFill>
                <a:latin typeface="Calibri"/>
                <a:ea typeface="Calibri"/>
                <a:cs typeface="Calibri"/>
                <a:sym typeface="Calibri"/>
              </a:rPr>
              <a:t>Emphasis on data and metadata standards </a:t>
            </a:r>
            <a:endParaRPr/>
          </a:p>
          <a:p>
            <a:pPr marL="914400" lvl="1" indent="-330200" algn="l" rtl="0">
              <a:lnSpc>
                <a:spcPct val="100000"/>
              </a:lnSpc>
              <a:spcBef>
                <a:spcPts val="600"/>
              </a:spcBef>
              <a:spcAft>
                <a:spcPts val="0"/>
              </a:spcAft>
              <a:buClr>
                <a:srgbClr val="595959"/>
              </a:buClr>
              <a:buSzPts val="1600"/>
              <a:buFont typeface="Arial"/>
              <a:buChar char="-"/>
            </a:pPr>
            <a:r>
              <a:rPr lang="en-US" sz="2000" i="1">
                <a:solidFill>
                  <a:srgbClr val="002060"/>
                </a:solidFill>
                <a:latin typeface="Calibri"/>
                <a:ea typeface="Calibri"/>
                <a:cs typeface="Calibri"/>
                <a:sym typeface="Calibri"/>
              </a:rPr>
              <a:t>After 5 years, can’t spend Federal funds for data that don’t meet applicable standards</a:t>
            </a:r>
            <a:endParaRPr/>
          </a:p>
          <a:p>
            <a:pPr marL="457200" lvl="0" indent="-406400" algn="l" rtl="0">
              <a:lnSpc>
                <a:spcPct val="100000"/>
              </a:lnSpc>
              <a:spcBef>
                <a:spcPts val="600"/>
              </a:spcBef>
              <a:spcAft>
                <a:spcPts val="0"/>
              </a:spcAft>
              <a:buClr>
                <a:srgbClr val="595959"/>
              </a:buClr>
              <a:buSzPts val="2800"/>
              <a:buFont typeface="Arial"/>
              <a:buChar char="-"/>
            </a:pPr>
            <a:r>
              <a:rPr lang="en-US" sz="2200" b="1">
                <a:solidFill>
                  <a:srgbClr val="002060"/>
                </a:solidFill>
                <a:latin typeface="Calibri"/>
                <a:ea typeface="Calibri"/>
                <a:cs typeface="Calibri"/>
                <a:sym typeface="Calibri"/>
              </a:rPr>
              <a:t>Connections to other government data initiatives (Federal Data Strategy; Evidence Act; Artificial Intelligence)</a:t>
            </a:r>
            <a:endParaRPr sz="2200" b="1">
              <a:solidFill>
                <a:srgbClr val="002060"/>
              </a:solidFill>
              <a:latin typeface="Calibri"/>
              <a:ea typeface="Calibri"/>
              <a:cs typeface="Calibri"/>
              <a:sym typeface="Calibri"/>
            </a:endParaRPr>
          </a:p>
          <a:p>
            <a:pPr marL="457200" lvl="0" indent="-228600" algn="l" rtl="0">
              <a:lnSpc>
                <a:spcPct val="100000"/>
              </a:lnSpc>
              <a:spcBef>
                <a:spcPts val="600"/>
              </a:spcBef>
              <a:spcAft>
                <a:spcPts val="0"/>
              </a:spcAft>
              <a:buClr>
                <a:srgbClr val="595959"/>
              </a:buClr>
              <a:buSzPts val="1600"/>
              <a:buFont typeface="Arial"/>
              <a:buNone/>
            </a:pPr>
            <a:endParaRPr sz="2200">
              <a:solidFill>
                <a:srgbClr val="002060"/>
              </a:solidFill>
              <a:latin typeface="Calibri"/>
              <a:ea typeface="Calibri"/>
              <a:cs typeface="Calibri"/>
              <a:sym typeface="Calibri"/>
            </a:endParaRPr>
          </a:p>
        </p:txBody>
      </p:sp>
      <p:pic>
        <p:nvPicPr>
          <p:cNvPr id="190" name="Google Shape;190;p30"/>
          <p:cNvPicPr preferRelativeResize="0"/>
          <p:nvPr/>
        </p:nvPicPr>
        <p:blipFill rotWithShape="1">
          <a:blip r:embed="rId3">
            <a:alphaModFix/>
          </a:blip>
          <a:srcRect/>
          <a:stretch/>
        </p:blipFill>
        <p:spPr>
          <a:xfrm>
            <a:off x="7772400" y="152400"/>
            <a:ext cx="1298575" cy="129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Links for More Information</a:t>
            </a:r>
            <a:endParaRPr sz="3200">
              <a:solidFill>
                <a:srgbClr val="0099D8"/>
              </a:solidFill>
            </a:endParaRPr>
          </a:p>
        </p:txBody>
      </p:sp>
      <p:sp>
        <p:nvSpPr>
          <p:cNvPr id="197" name="Google Shape;197;p31"/>
          <p:cNvSpPr txBox="1">
            <a:spLocks noGrp="1"/>
          </p:cNvSpPr>
          <p:nvPr>
            <p:ph type="body" idx="1"/>
          </p:nvPr>
        </p:nvSpPr>
        <p:spPr>
          <a:xfrm>
            <a:off x="584653" y="1256378"/>
            <a:ext cx="7837034" cy="48990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00"/>
              </a:spcBef>
              <a:spcAft>
                <a:spcPts val="0"/>
              </a:spcAft>
              <a:buClr>
                <a:srgbClr val="595959"/>
              </a:buClr>
              <a:buSzPts val="1600"/>
              <a:buFont typeface="Arial"/>
              <a:buChar char="-"/>
            </a:pPr>
            <a:r>
              <a:rPr lang="en-US" sz="2200" b="1">
                <a:solidFill>
                  <a:srgbClr val="002060"/>
                </a:solidFill>
                <a:latin typeface="Calibri"/>
                <a:ea typeface="Calibri"/>
                <a:cs typeface="Calibri"/>
                <a:sym typeface="Calibri"/>
              </a:rPr>
              <a:t>Federal Geographic Data Committee (FGDC)</a:t>
            </a:r>
            <a:endParaRPr/>
          </a:p>
          <a:p>
            <a:pPr marL="914400" lvl="1" indent="-330200" algn="l" rtl="0">
              <a:lnSpc>
                <a:spcPct val="100000"/>
              </a:lnSpc>
              <a:spcBef>
                <a:spcPts val="600"/>
              </a:spcBef>
              <a:spcAft>
                <a:spcPts val="0"/>
              </a:spcAft>
              <a:buClr>
                <a:srgbClr val="595959"/>
              </a:buClr>
              <a:buSzPts val="1600"/>
              <a:buFont typeface="Arial"/>
              <a:buChar char="-"/>
            </a:pPr>
            <a:r>
              <a:rPr lang="en-US" sz="1800" u="sng">
                <a:solidFill>
                  <a:schemeClr val="hlink"/>
                </a:solidFill>
                <a:latin typeface="Calibri"/>
                <a:ea typeface="Calibri"/>
                <a:cs typeface="Calibri"/>
                <a:sym typeface="Calibri"/>
                <a:hlinkClick r:id="rId3"/>
              </a:rPr>
              <a:t>https://www.fgdc.gov/</a:t>
            </a:r>
            <a:r>
              <a:rPr lang="en-US" sz="1800">
                <a:solidFill>
                  <a:srgbClr val="002060"/>
                </a:solidFill>
                <a:latin typeface="Calibri"/>
                <a:ea typeface="Calibri"/>
                <a:cs typeface="Calibri"/>
                <a:sym typeface="Calibri"/>
              </a:rPr>
              <a:t> </a:t>
            </a:r>
            <a:endParaRPr sz="1800">
              <a:solidFill>
                <a:srgbClr val="002060"/>
              </a:solidFill>
              <a:latin typeface="Calibri"/>
              <a:ea typeface="Calibri"/>
              <a:cs typeface="Calibri"/>
              <a:sym typeface="Calibri"/>
            </a:endParaRPr>
          </a:p>
          <a:p>
            <a:pPr marL="914400" lvl="1" indent="-330200" algn="l" rtl="0">
              <a:lnSpc>
                <a:spcPct val="100000"/>
              </a:lnSpc>
              <a:spcBef>
                <a:spcPts val="600"/>
              </a:spcBef>
              <a:spcAft>
                <a:spcPts val="0"/>
              </a:spcAft>
              <a:buClr>
                <a:srgbClr val="595959"/>
              </a:buClr>
              <a:buSzPts val="1600"/>
              <a:buFont typeface="Arial"/>
              <a:buChar char="-"/>
            </a:pPr>
            <a:r>
              <a:rPr lang="en-US" sz="1800">
                <a:solidFill>
                  <a:srgbClr val="002060"/>
                </a:solidFill>
                <a:latin typeface="Calibri"/>
                <a:ea typeface="Calibri"/>
                <a:cs typeface="Calibri"/>
                <a:sym typeface="Calibri"/>
              </a:rPr>
              <a:t>About the Geospatial Data Act, with full text: </a:t>
            </a:r>
            <a:r>
              <a:rPr lang="en-US" sz="1400" u="sng">
                <a:solidFill>
                  <a:schemeClr val="hlink"/>
                </a:solidFill>
                <a:latin typeface="Calibri"/>
                <a:ea typeface="Calibri"/>
                <a:cs typeface="Calibri"/>
                <a:sym typeface="Calibri"/>
                <a:hlinkClick r:id="rId4"/>
              </a:rPr>
              <a:t>https://www.fgdc.gov/gda</a:t>
            </a:r>
            <a:endParaRPr sz="1400" b="1">
              <a:solidFill>
                <a:srgbClr val="002060"/>
              </a:solidFill>
              <a:latin typeface="Calibri"/>
              <a:ea typeface="Calibri"/>
              <a:cs typeface="Calibri"/>
              <a:sym typeface="Calibri"/>
            </a:endParaRPr>
          </a:p>
          <a:p>
            <a:pPr marL="914400" lvl="1" indent="-330200" algn="l" rtl="0">
              <a:lnSpc>
                <a:spcPct val="100000"/>
              </a:lnSpc>
              <a:spcBef>
                <a:spcPts val="600"/>
              </a:spcBef>
              <a:spcAft>
                <a:spcPts val="0"/>
              </a:spcAft>
              <a:buClr>
                <a:srgbClr val="595959"/>
              </a:buClr>
              <a:buSzPts val="1600"/>
              <a:buFont typeface="Arial"/>
              <a:buChar char="-"/>
            </a:pPr>
            <a:r>
              <a:rPr lang="en-US" sz="1800">
                <a:solidFill>
                  <a:srgbClr val="002060"/>
                </a:solidFill>
                <a:latin typeface="Calibri"/>
                <a:ea typeface="Calibri"/>
                <a:cs typeface="Calibri"/>
                <a:sym typeface="Calibri"/>
              </a:rPr>
              <a:t>OMB Circular A-16: </a:t>
            </a:r>
            <a:r>
              <a:rPr lang="en-US" sz="1400" u="sng">
                <a:solidFill>
                  <a:schemeClr val="hlink"/>
                </a:solidFill>
                <a:latin typeface="Calibri"/>
                <a:ea typeface="Calibri"/>
                <a:cs typeface="Calibri"/>
                <a:sym typeface="Calibri"/>
                <a:hlinkClick r:id="rId5"/>
              </a:rPr>
              <a:t>https://www.fgdc.gov/policyandplanning/a-16/index_html</a:t>
            </a:r>
            <a:r>
              <a:rPr lang="en-US" sz="1400">
                <a:solidFill>
                  <a:srgbClr val="002060"/>
                </a:solidFill>
                <a:latin typeface="Calibri"/>
                <a:ea typeface="Calibri"/>
                <a:cs typeface="Calibri"/>
                <a:sym typeface="Calibri"/>
              </a:rPr>
              <a:t> </a:t>
            </a:r>
            <a:endParaRPr sz="1400">
              <a:solidFill>
                <a:srgbClr val="002060"/>
              </a:solidFill>
              <a:latin typeface="Calibri"/>
              <a:ea typeface="Calibri"/>
              <a:cs typeface="Calibri"/>
              <a:sym typeface="Calibri"/>
            </a:endParaRPr>
          </a:p>
          <a:p>
            <a:pPr marL="914400" lvl="1" indent="-330200" algn="l" rtl="0">
              <a:lnSpc>
                <a:spcPct val="100000"/>
              </a:lnSpc>
              <a:spcBef>
                <a:spcPts val="600"/>
              </a:spcBef>
              <a:spcAft>
                <a:spcPts val="0"/>
              </a:spcAft>
              <a:buClr>
                <a:srgbClr val="595959"/>
              </a:buClr>
              <a:buSzPts val="1600"/>
              <a:buFont typeface="Arial"/>
              <a:buChar char="-"/>
            </a:pPr>
            <a:r>
              <a:rPr lang="en-US" sz="1800">
                <a:solidFill>
                  <a:srgbClr val="002060"/>
                </a:solidFill>
                <a:latin typeface="Calibri"/>
                <a:ea typeface="Calibri"/>
                <a:cs typeface="Calibri"/>
                <a:sym typeface="Calibri"/>
              </a:rPr>
              <a:t>Executive Order 12906: </a:t>
            </a:r>
            <a:r>
              <a:rPr lang="en-US" sz="1400" u="sng">
                <a:solidFill>
                  <a:schemeClr val="hlink"/>
                </a:solidFill>
                <a:latin typeface="Calibri"/>
                <a:ea typeface="Calibri"/>
                <a:cs typeface="Calibri"/>
                <a:sym typeface="Calibri"/>
                <a:hlinkClick r:id="rId6"/>
              </a:rPr>
              <a:t>https://www.fgdc.gov/policyandplanning/executive_order</a:t>
            </a:r>
            <a:r>
              <a:rPr lang="en-US" sz="1400">
                <a:solidFill>
                  <a:srgbClr val="002060"/>
                </a:solidFill>
                <a:latin typeface="Calibri"/>
                <a:ea typeface="Calibri"/>
                <a:cs typeface="Calibri"/>
                <a:sym typeface="Calibri"/>
              </a:rPr>
              <a:t> </a:t>
            </a:r>
            <a:endParaRPr/>
          </a:p>
          <a:p>
            <a:pPr marL="914400" lvl="1" indent="-228600" algn="l" rtl="0">
              <a:lnSpc>
                <a:spcPct val="100000"/>
              </a:lnSpc>
              <a:spcBef>
                <a:spcPts val="600"/>
              </a:spcBef>
              <a:spcAft>
                <a:spcPts val="0"/>
              </a:spcAft>
              <a:buClr>
                <a:srgbClr val="595959"/>
              </a:buClr>
              <a:buSzPts val="1600"/>
              <a:buFont typeface="Arial"/>
              <a:buNone/>
            </a:pPr>
            <a:endParaRPr sz="1400">
              <a:solidFill>
                <a:srgbClr val="002060"/>
              </a:solidFill>
              <a:latin typeface="Calibri"/>
              <a:ea typeface="Calibri"/>
              <a:cs typeface="Calibri"/>
              <a:sym typeface="Calibri"/>
            </a:endParaRPr>
          </a:p>
          <a:p>
            <a:pPr marL="457200" lvl="0" indent="-406400" algn="l" rtl="0">
              <a:lnSpc>
                <a:spcPct val="100000"/>
              </a:lnSpc>
              <a:spcBef>
                <a:spcPts val="600"/>
              </a:spcBef>
              <a:spcAft>
                <a:spcPts val="0"/>
              </a:spcAft>
              <a:buClr>
                <a:srgbClr val="595959"/>
              </a:buClr>
              <a:buSzPts val="2800"/>
              <a:buFont typeface="Arial"/>
              <a:buChar char="-"/>
            </a:pPr>
            <a:r>
              <a:rPr lang="en-US" sz="2200" b="1">
                <a:solidFill>
                  <a:srgbClr val="002060"/>
                </a:solidFill>
                <a:latin typeface="Calibri"/>
                <a:ea typeface="Calibri"/>
                <a:cs typeface="Calibri"/>
                <a:sym typeface="Calibri"/>
              </a:rPr>
              <a:t>Federal Data Strategy: </a:t>
            </a:r>
            <a:r>
              <a:rPr lang="en-US" sz="1400" u="sng">
                <a:solidFill>
                  <a:schemeClr val="hlink"/>
                </a:solidFill>
                <a:latin typeface="Calibri"/>
                <a:ea typeface="Calibri"/>
                <a:cs typeface="Calibri"/>
                <a:sym typeface="Calibri"/>
                <a:hlinkClick r:id="rId7"/>
              </a:rPr>
              <a:t>https://strategy.data.gov/</a:t>
            </a:r>
            <a:r>
              <a:rPr lang="en-US" sz="1800">
                <a:solidFill>
                  <a:srgbClr val="002060"/>
                </a:solidFill>
                <a:latin typeface="Calibri"/>
                <a:ea typeface="Calibri"/>
                <a:cs typeface="Calibri"/>
                <a:sym typeface="Calibri"/>
              </a:rPr>
              <a:t> </a:t>
            </a:r>
            <a:endParaRPr/>
          </a:p>
          <a:p>
            <a:pPr marL="457200" lvl="0" indent="-228600" algn="l" rtl="0">
              <a:lnSpc>
                <a:spcPct val="100000"/>
              </a:lnSpc>
              <a:spcBef>
                <a:spcPts val="600"/>
              </a:spcBef>
              <a:spcAft>
                <a:spcPts val="0"/>
              </a:spcAft>
              <a:buClr>
                <a:srgbClr val="595959"/>
              </a:buClr>
              <a:buSzPts val="2800"/>
              <a:buFont typeface="Arial"/>
              <a:buNone/>
            </a:pPr>
            <a:endParaRPr sz="2200" b="1">
              <a:solidFill>
                <a:srgbClr val="002060"/>
              </a:solidFill>
              <a:latin typeface="Calibri"/>
              <a:ea typeface="Calibri"/>
              <a:cs typeface="Calibri"/>
              <a:sym typeface="Calibri"/>
            </a:endParaRPr>
          </a:p>
          <a:p>
            <a:pPr marL="457200" lvl="0" indent="-406400" algn="l" rtl="0">
              <a:lnSpc>
                <a:spcPct val="100000"/>
              </a:lnSpc>
              <a:spcBef>
                <a:spcPts val="600"/>
              </a:spcBef>
              <a:spcAft>
                <a:spcPts val="0"/>
              </a:spcAft>
              <a:buClr>
                <a:srgbClr val="595959"/>
              </a:buClr>
              <a:buSzPts val="2800"/>
              <a:buFont typeface="Arial"/>
              <a:buChar char="-"/>
            </a:pPr>
            <a:r>
              <a:rPr lang="en-US" sz="2200" b="1">
                <a:solidFill>
                  <a:srgbClr val="002060"/>
                </a:solidFill>
                <a:latin typeface="Calibri"/>
                <a:ea typeface="Calibri"/>
                <a:cs typeface="Calibri"/>
                <a:sym typeface="Calibri"/>
              </a:rPr>
              <a:t>Foundations for Evidence-Based Policymaking Act:</a:t>
            </a:r>
            <a:r>
              <a:rPr lang="en-US" sz="1800">
                <a:solidFill>
                  <a:srgbClr val="002060"/>
                </a:solidFill>
                <a:latin typeface="Calibri"/>
                <a:ea typeface="Calibri"/>
                <a:cs typeface="Calibri"/>
                <a:sym typeface="Calibri"/>
              </a:rPr>
              <a:t> </a:t>
            </a:r>
            <a:r>
              <a:rPr lang="en-US" sz="1400" u="sng">
                <a:solidFill>
                  <a:schemeClr val="hlink"/>
                </a:solidFill>
                <a:latin typeface="Calibri"/>
                <a:ea typeface="Calibri"/>
                <a:cs typeface="Calibri"/>
                <a:sym typeface="Calibri"/>
                <a:hlinkClick r:id="rId8"/>
              </a:rPr>
              <a:t>https://www.congress.gov/bill/115th-congress/house-bill/4174</a:t>
            </a:r>
            <a:r>
              <a:rPr lang="en-US" sz="1400">
                <a:solidFill>
                  <a:srgbClr val="002060"/>
                </a:solidFill>
                <a:latin typeface="Calibri"/>
                <a:ea typeface="Calibri"/>
                <a:cs typeface="Calibri"/>
                <a:sym typeface="Calibri"/>
              </a:rPr>
              <a:t> </a:t>
            </a:r>
            <a:endParaRPr/>
          </a:p>
          <a:p>
            <a:pPr marL="457200" lvl="0" indent="-228600" algn="l" rtl="0">
              <a:lnSpc>
                <a:spcPct val="100000"/>
              </a:lnSpc>
              <a:spcBef>
                <a:spcPts val="600"/>
              </a:spcBef>
              <a:spcAft>
                <a:spcPts val="0"/>
              </a:spcAft>
              <a:buClr>
                <a:srgbClr val="595959"/>
              </a:buClr>
              <a:buSzPts val="2800"/>
              <a:buFont typeface="Arial"/>
              <a:buNone/>
            </a:pPr>
            <a:endParaRPr sz="2200" b="1">
              <a:solidFill>
                <a:srgbClr val="002060"/>
              </a:solidFill>
              <a:latin typeface="Calibri"/>
              <a:ea typeface="Calibri"/>
              <a:cs typeface="Calibri"/>
              <a:sym typeface="Calibri"/>
            </a:endParaRPr>
          </a:p>
          <a:p>
            <a:pPr marL="457200" lvl="0" indent="-406400" algn="l" rtl="0">
              <a:lnSpc>
                <a:spcPct val="100000"/>
              </a:lnSpc>
              <a:spcBef>
                <a:spcPts val="600"/>
              </a:spcBef>
              <a:spcAft>
                <a:spcPts val="0"/>
              </a:spcAft>
              <a:buClr>
                <a:srgbClr val="595959"/>
              </a:buClr>
              <a:buSzPts val="2800"/>
              <a:buFont typeface="Arial"/>
              <a:buChar char="-"/>
            </a:pPr>
            <a:r>
              <a:rPr lang="en-US" sz="2200" b="1">
                <a:solidFill>
                  <a:srgbClr val="002060"/>
                </a:solidFill>
                <a:latin typeface="Calibri"/>
                <a:ea typeface="Calibri"/>
                <a:cs typeface="Calibri"/>
                <a:sym typeface="Calibri"/>
              </a:rPr>
              <a:t>2019 Executive Order on Artificial Intelligence: </a:t>
            </a:r>
            <a:r>
              <a:rPr lang="en-US" sz="1400" u="sng">
                <a:solidFill>
                  <a:schemeClr val="hlink"/>
                </a:solidFill>
                <a:latin typeface="Calibri"/>
                <a:ea typeface="Calibri"/>
                <a:cs typeface="Calibri"/>
                <a:sym typeface="Calibri"/>
                <a:hlinkClick r:id="rId9"/>
              </a:rPr>
              <a:t>https://www.whitehouse.gov/presidential-actions/executive-order-maintaining-american-leadership-artificial-intelligence/</a:t>
            </a:r>
            <a:r>
              <a:rPr lang="en-US" sz="1400">
                <a:solidFill>
                  <a:srgbClr val="002060"/>
                </a:solidFill>
                <a:latin typeface="Calibri"/>
                <a:ea typeface="Calibri"/>
                <a:cs typeface="Calibri"/>
                <a:sym typeface="Calibri"/>
              </a:rPr>
              <a:t> </a:t>
            </a:r>
            <a:endParaRPr sz="1400">
              <a:solidFill>
                <a:srgbClr val="002060"/>
              </a:solidFill>
              <a:latin typeface="Calibri"/>
              <a:ea typeface="Calibri"/>
              <a:cs typeface="Calibri"/>
              <a:sym typeface="Calibri"/>
            </a:endParaRPr>
          </a:p>
        </p:txBody>
      </p:sp>
      <p:pic>
        <p:nvPicPr>
          <p:cNvPr id="198" name="Google Shape;198;p31"/>
          <p:cNvPicPr preferRelativeResize="0"/>
          <p:nvPr/>
        </p:nvPicPr>
        <p:blipFill rotWithShape="1">
          <a:blip r:embed="rId10">
            <a:alphaModFix/>
          </a:blip>
          <a:srcRect/>
          <a:stretch/>
        </p:blipFill>
        <p:spPr>
          <a:xfrm>
            <a:off x="7772400" y="152400"/>
            <a:ext cx="1298575" cy="1298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442125" y="152350"/>
            <a:ext cx="7330200" cy="129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Helvetica Neue"/>
              <a:buNone/>
            </a:pPr>
            <a:r>
              <a:rPr lang="en-US" sz="3200">
                <a:solidFill>
                  <a:srgbClr val="0099D8"/>
                </a:solidFill>
              </a:rPr>
              <a:t>Contact Information</a:t>
            </a:r>
            <a:endParaRPr sz="3200">
              <a:solidFill>
                <a:srgbClr val="0099D8"/>
              </a:solidFill>
            </a:endParaRPr>
          </a:p>
        </p:txBody>
      </p:sp>
      <p:sp>
        <p:nvSpPr>
          <p:cNvPr id="205" name="Google Shape;205;p32"/>
          <p:cNvSpPr txBox="1">
            <a:spLocks noGrp="1"/>
          </p:cNvSpPr>
          <p:nvPr>
            <p:ph type="body" idx="1"/>
          </p:nvPr>
        </p:nvSpPr>
        <p:spPr>
          <a:xfrm>
            <a:off x="609134" y="1540041"/>
            <a:ext cx="7837034" cy="4727479"/>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rgbClr val="595959"/>
              </a:buClr>
              <a:buSzPts val="1600"/>
              <a:buFont typeface="Arial"/>
              <a:buChar char="-"/>
            </a:pPr>
            <a:r>
              <a:rPr lang="en-US" sz="2400">
                <a:solidFill>
                  <a:srgbClr val="002060"/>
                </a:solidFill>
                <a:latin typeface="Calibri"/>
                <a:ea typeface="Calibri"/>
                <a:cs typeface="Calibri"/>
                <a:sym typeface="Calibri"/>
              </a:rPr>
              <a:t>Tony LaVoi, Geospatial Information Officer (GIO)</a:t>
            </a:r>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02060"/>
                </a:solidFill>
                <a:latin typeface="Calibri"/>
                <a:ea typeface="Calibri"/>
                <a:cs typeface="Calibri"/>
                <a:sym typeface="Calibri"/>
              </a:rPr>
              <a:t>tony.lavoi@noaa.gov</a:t>
            </a:r>
            <a:endParaRPr sz="2000">
              <a:solidFill>
                <a:srgbClr val="002060"/>
              </a:solidFill>
              <a:latin typeface="Calibri"/>
              <a:ea typeface="Calibri"/>
              <a:cs typeface="Calibri"/>
              <a:sym typeface="Calibri"/>
            </a:endParaRPr>
          </a:p>
          <a:p>
            <a:pPr marL="457200" lvl="0" indent="-228600" algn="l" rtl="0">
              <a:lnSpc>
                <a:spcPct val="115000"/>
              </a:lnSpc>
              <a:spcBef>
                <a:spcPts val="0"/>
              </a:spcBef>
              <a:spcAft>
                <a:spcPts val="0"/>
              </a:spcAft>
              <a:buClr>
                <a:srgbClr val="595959"/>
              </a:buClr>
              <a:buSzPts val="1600"/>
              <a:buFont typeface="Arial"/>
              <a:buNone/>
            </a:pPr>
            <a:endParaRPr sz="2400">
              <a:solidFill>
                <a:srgbClr val="002060"/>
              </a:solidFill>
              <a:latin typeface="Calibri"/>
              <a:ea typeface="Calibri"/>
              <a:cs typeface="Calibri"/>
              <a:sym typeface="Calibri"/>
            </a:endParaRPr>
          </a:p>
          <a:p>
            <a:pPr marL="457200" lvl="0" indent="-330200" algn="l" rtl="0">
              <a:lnSpc>
                <a:spcPct val="115000"/>
              </a:lnSpc>
              <a:spcBef>
                <a:spcPts val="0"/>
              </a:spcBef>
              <a:spcAft>
                <a:spcPts val="0"/>
              </a:spcAft>
              <a:buClr>
                <a:srgbClr val="595959"/>
              </a:buClr>
              <a:buSzPts val="1600"/>
              <a:buFont typeface="Arial"/>
              <a:buChar char="-"/>
            </a:pPr>
            <a:r>
              <a:rPr lang="en-US" sz="2400">
                <a:solidFill>
                  <a:srgbClr val="002060"/>
                </a:solidFill>
                <a:latin typeface="Calibri"/>
                <a:ea typeface="Calibri"/>
                <a:cs typeface="Calibri"/>
                <a:sym typeface="Calibri"/>
              </a:rPr>
              <a:t>Tyler Christensen, NOS Data Manager, NOS ACIO</a:t>
            </a:r>
            <a:endParaRPr/>
          </a:p>
          <a:p>
            <a:pPr marL="914400" lvl="1" indent="-330200" algn="l" rtl="0">
              <a:lnSpc>
                <a:spcPct val="115000"/>
              </a:lnSpc>
              <a:spcBef>
                <a:spcPts val="0"/>
              </a:spcBef>
              <a:spcAft>
                <a:spcPts val="0"/>
              </a:spcAft>
              <a:buClr>
                <a:srgbClr val="595959"/>
              </a:buClr>
              <a:buSzPts val="1600"/>
              <a:buFont typeface="Arial"/>
              <a:buChar char="-"/>
            </a:pPr>
            <a:r>
              <a:rPr lang="en-US" sz="2000">
                <a:solidFill>
                  <a:srgbClr val="002060"/>
                </a:solidFill>
                <a:latin typeface="Calibri"/>
                <a:ea typeface="Calibri"/>
                <a:cs typeface="Calibri"/>
                <a:sym typeface="Calibri"/>
              </a:rPr>
              <a:t>tyler.christensen@noaa.gov</a:t>
            </a:r>
            <a:endParaRPr sz="2000">
              <a:solidFill>
                <a:srgbClr val="002060"/>
              </a:solidFill>
              <a:latin typeface="Calibri"/>
              <a:ea typeface="Calibri"/>
              <a:cs typeface="Calibri"/>
              <a:sym typeface="Calibri"/>
            </a:endParaRPr>
          </a:p>
        </p:txBody>
      </p:sp>
      <p:pic>
        <p:nvPicPr>
          <p:cNvPr id="206" name="Google Shape;206;p32"/>
          <p:cNvPicPr preferRelativeResize="0"/>
          <p:nvPr/>
        </p:nvPicPr>
        <p:blipFill rotWithShape="1">
          <a:blip r:embed="rId3">
            <a:alphaModFix/>
          </a:blip>
          <a:srcRect/>
          <a:stretch/>
        </p:blipFill>
        <p:spPr>
          <a:xfrm>
            <a:off x="7772400" y="152400"/>
            <a:ext cx="1298575" cy="1298575"/>
          </a:xfrm>
          <a:prstGeom prst="rect">
            <a:avLst/>
          </a:prstGeom>
          <a:noFill/>
          <a:ln>
            <a:noFill/>
          </a:ln>
        </p:spPr>
      </p:pic>
    </p:spTree>
  </p:cSld>
  <p:clrMapOvr>
    <a:masterClrMapping/>
  </p:clrMapOvr>
</p:sld>
</file>

<file path=ppt/theme/theme1.xml><?xml version="1.0" encoding="utf-8"?>
<a:theme xmlns:a="http://schemas.openxmlformats.org/drawingml/2006/main"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668</Words>
  <Application>Microsoft Office PowerPoint</Application>
  <PresentationFormat>On-screen Show (4:3)</PresentationFormat>
  <Paragraphs>116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Cambria</vt:lpstr>
      <vt:lpstr>Arial Narrow</vt:lpstr>
      <vt:lpstr>Calibri</vt:lpstr>
      <vt:lpstr>Helvetica Neue</vt:lpstr>
      <vt:lpstr>Roboto</vt:lpstr>
      <vt:lpstr>3. Content Slide - no icon</vt:lpstr>
      <vt:lpstr>Geospatial Data Act (GDA) Overview and Update</vt:lpstr>
      <vt:lpstr>Outline</vt:lpstr>
      <vt:lpstr>Federal Geospatial Coordination 101</vt:lpstr>
      <vt:lpstr>NOAA’s FGDC Footprint</vt:lpstr>
      <vt:lpstr>GDA Background</vt:lpstr>
      <vt:lpstr>Timeline</vt:lpstr>
      <vt:lpstr>HSRP: Impacts and Opportunities</vt:lpstr>
      <vt:lpstr>Links for More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Geospatial Data Act (GDA) Overview and Update</dc:title>
  <dc:creator>Virginia Dentler</dc:creator>
  <cp:lastModifiedBy>David Barglow</cp:lastModifiedBy>
  <cp:revision>1</cp:revision>
  <dcterms:modified xsi:type="dcterms:W3CDTF">2019-03-01T19:06:55Z</dcterms:modified>
</cp:coreProperties>
</file>